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70" r:id="rId2"/>
    <p:sldId id="281" r:id="rId3"/>
    <p:sldId id="278" r:id="rId4"/>
    <p:sldId id="288"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314" r:id="rId23"/>
    <p:sldId id="315" r:id="rId24"/>
    <p:sldId id="316" r:id="rId25"/>
    <p:sldId id="317" r:id="rId26"/>
    <p:sldId id="318" r:id="rId27"/>
    <p:sldId id="319" r:id="rId28"/>
    <p:sldId id="320" r:id="rId29"/>
    <p:sldId id="321" r:id="rId30"/>
    <p:sldId id="322" r:id="rId31"/>
    <p:sldId id="323" r:id="rId32"/>
    <p:sldId id="286" r:id="rId33"/>
    <p:sldId id="287" r:id="rId34"/>
    <p:sldId id="290" r:id="rId35"/>
    <p:sldId id="289" r:id="rId36"/>
    <p:sldId id="285" r:id="rId37"/>
    <p:sldId id="291" r:id="rId38"/>
    <p:sldId id="292" r:id="rId39"/>
    <p:sldId id="276" r:id="rId40"/>
    <p:sldId id="293" r:id="rId41"/>
    <p:sldId id="294" r:id="rId42"/>
    <p:sldId id="295" r:id="rId43"/>
    <p:sldId id="273" r:id="rId44"/>
    <p:sldId id="258" r:id="rId45"/>
    <p:sldId id="259" r:id="rId46"/>
    <p:sldId id="260" r:id="rId47"/>
    <p:sldId id="261" r:id="rId48"/>
    <p:sldId id="262" r:id="rId49"/>
    <p:sldId id="263" r:id="rId50"/>
    <p:sldId id="296"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57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notesMaster" Target="notesMasters/notes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40AA31-6597-8545-8372-F327C61FF396}" type="doc">
      <dgm:prSet loTypeId="urn:microsoft.com/office/officeart/2005/8/layout/hierarchy3" loCatId="" qsTypeId="urn:microsoft.com/office/officeart/2005/8/quickstyle/3D3" qsCatId="3D" csTypeId="urn:microsoft.com/office/officeart/2005/8/colors/colorful3" csCatId="colorful" phldr="1"/>
      <dgm:spPr/>
      <dgm:t>
        <a:bodyPr/>
        <a:lstStyle/>
        <a:p>
          <a:endParaRPr lang="en-US"/>
        </a:p>
      </dgm:t>
    </dgm:pt>
    <dgm:pt modelId="{C0BC2DB4-DBB0-C94F-B396-553497D06A7B}">
      <dgm:prSet phldrT="[Text]"/>
      <dgm:spPr/>
      <dgm:t>
        <a:bodyPr/>
        <a:lstStyle/>
        <a:p>
          <a:r>
            <a:rPr lang="en-US" dirty="0" smtClean="0"/>
            <a:t>Reuben</a:t>
          </a:r>
          <a:endParaRPr lang="en-US" dirty="0"/>
        </a:p>
      </dgm:t>
    </dgm:pt>
    <dgm:pt modelId="{229DB73E-CEED-8A43-B59F-53206BD912A7}" type="parTrans" cxnId="{A9FEE7EB-EFDD-8841-9646-1AFD4AF85321}">
      <dgm:prSet/>
      <dgm:spPr/>
      <dgm:t>
        <a:bodyPr/>
        <a:lstStyle/>
        <a:p>
          <a:endParaRPr lang="en-US"/>
        </a:p>
      </dgm:t>
    </dgm:pt>
    <dgm:pt modelId="{4337B6C7-E5A9-B149-9F3D-557F148BD8F6}" type="sibTrans" cxnId="{A9FEE7EB-EFDD-8841-9646-1AFD4AF85321}">
      <dgm:prSet/>
      <dgm:spPr/>
      <dgm:t>
        <a:bodyPr/>
        <a:lstStyle/>
        <a:p>
          <a:endParaRPr lang="en-US"/>
        </a:p>
      </dgm:t>
    </dgm:pt>
    <dgm:pt modelId="{A8BEF6BE-EC5D-B74A-8B27-31B55744A979}">
      <dgm:prSet phldrT="[Text]"/>
      <dgm:spPr/>
      <dgm:t>
        <a:bodyPr/>
        <a:lstStyle/>
        <a:p>
          <a:r>
            <a:rPr lang="en-US" dirty="0" err="1" smtClean="0"/>
            <a:t>Hanoch</a:t>
          </a:r>
          <a:endParaRPr lang="en-US" dirty="0"/>
        </a:p>
      </dgm:t>
    </dgm:pt>
    <dgm:pt modelId="{A6384258-9AED-1F4F-80C8-CA0177193A1C}" type="parTrans" cxnId="{194E5BDE-BEF8-DC42-BF1D-B2797F7972FD}">
      <dgm:prSet/>
      <dgm:spPr/>
      <dgm:t>
        <a:bodyPr/>
        <a:lstStyle/>
        <a:p>
          <a:endParaRPr lang="en-US"/>
        </a:p>
      </dgm:t>
    </dgm:pt>
    <dgm:pt modelId="{0DD8C593-022D-5C4A-8752-6F66917FE777}" type="sibTrans" cxnId="{194E5BDE-BEF8-DC42-BF1D-B2797F7972FD}">
      <dgm:prSet/>
      <dgm:spPr/>
      <dgm:t>
        <a:bodyPr/>
        <a:lstStyle/>
        <a:p>
          <a:endParaRPr lang="en-US"/>
        </a:p>
      </dgm:t>
    </dgm:pt>
    <dgm:pt modelId="{8E7DC2DA-012E-3F4B-9ED4-1A183B722E97}">
      <dgm:prSet phldrT="[Text]"/>
      <dgm:spPr/>
      <dgm:t>
        <a:bodyPr/>
        <a:lstStyle/>
        <a:p>
          <a:r>
            <a:rPr lang="en-US" dirty="0" smtClean="0"/>
            <a:t>Carmi</a:t>
          </a:r>
          <a:endParaRPr lang="en-US" dirty="0"/>
        </a:p>
      </dgm:t>
    </dgm:pt>
    <dgm:pt modelId="{294ECAEB-0E0C-9243-9DD6-9A7DD78E056E}" type="parTrans" cxnId="{1C2421C8-8C3A-D44E-AC65-4F7E495D2870}">
      <dgm:prSet/>
      <dgm:spPr/>
      <dgm:t>
        <a:bodyPr/>
        <a:lstStyle/>
        <a:p>
          <a:endParaRPr lang="en-US"/>
        </a:p>
      </dgm:t>
    </dgm:pt>
    <dgm:pt modelId="{3AB9902D-863D-A740-9F6C-C831807C30B1}" type="sibTrans" cxnId="{1C2421C8-8C3A-D44E-AC65-4F7E495D2870}">
      <dgm:prSet/>
      <dgm:spPr/>
      <dgm:t>
        <a:bodyPr/>
        <a:lstStyle/>
        <a:p>
          <a:endParaRPr lang="en-US"/>
        </a:p>
      </dgm:t>
    </dgm:pt>
    <dgm:pt modelId="{56CEDBF2-C714-4D4B-A94D-D933B5BB33B2}">
      <dgm:prSet/>
      <dgm:spPr/>
      <dgm:t>
        <a:bodyPr/>
        <a:lstStyle/>
        <a:p>
          <a:r>
            <a:rPr lang="en-US" dirty="0" smtClean="0"/>
            <a:t>Simeon</a:t>
          </a:r>
          <a:endParaRPr lang="en-US" dirty="0"/>
        </a:p>
      </dgm:t>
    </dgm:pt>
    <dgm:pt modelId="{6AD85968-3987-024B-B071-17ACFEB41111}" type="parTrans" cxnId="{E690186F-54A2-CB44-BE46-2255FB292900}">
      <dgm:prSet/>
      <dgm:spPr/>
      <dgm:t>
        <a:bodyPr/>
        <a:lstStyle/>
        <a:p>
          <a:endParaRPr lang="en-US"/>
        </a:p>
      </dgm:t>
    </dgm:pt>
    <dgm:pt modelId="{560B8D58-0BB2-FE4B-9866-FEEBE3D1D04A}" type="sibTrans" cxnId="{E690186F-54A2-CB44-BE46-2255FB292900}">
      <dgm:prSet/>
      <dgm:spPr/>
      <dgm:t>
        <a:bodyPr/>
        <a:lstStyle/>
        <a:p>
          <a:endParaRPr lang="en-US"/>
        </a:p>
      </dgm:t>
    </dgm:pt>
    <dgm:pt modelId="{F1A0F33A-4098-4E48-AD11-00A5950E0C02}">
      <dgm:prSet/>
      <dgm:spPr/>
      <dgm:t>
        <a:bodyPr/>
        <a:lstStyle/>
        <a:p>
          <a:r>
            <a:rPr lang="en-US" dirty="0" smtClean="0"/>
            <a:t>Levi</a:t>
          </a:r>
          <a:endParaRPr lang="en-US" dirty="0"/>
        </a:p>
      </dgm:t>
    </dgm:pt>
    <dgm:pt modelId="{843E83C1-2E44-244C-9D91-EF0DA3D0BDEB}" type="parTrans" cxnId="{7F0F169A-860A-2646-A9C8-902D10443755}">
      <dgm:prSet/>
      <dgm:spPr/>
      <dgm:t>
        <a:bodyPr/>
        <a:lstStyle/>
        <a:p>
          <a:endParaRPr lang="en-US"/>
        </a:p>
      </dgm:t>
    </dgm:pt>
    <dgm:pt modelId="{1A1536E4-67C5-C64F-B1BA-716B964EF9F6}" type="sibTrans" cxnId="{7F0F169A-860A-2646-A9C8-902D10443755}">
      <dgm:prSet/>
      <dgm:spPr/>
      <dgm:t>
        <a:bodyPr/>
        <a:lstStyle/>
        <a:p>
          <a:endParaRPr lang="en-US"/>
        </a:p>
      </dgm:t>
    </dgm:pt>
    <dgm:pt modelId="{3F4BC35E-DBAD-B448-BE75-8325AC283180}">
      <dgm:prSet/>
      <dgm:spPr/>
      <dgm:t>
        <a:bodyPr/>
        <a:lstStyle/>
        <a:p>
          <a:r>
            <a:rPr lang="en-US" dirty="0" err="1" smtClean="0"/>
            <a:t>Pallu</a:t>
          </a:r>
          <a:endParaRPr lang="en-US" dirty="0"/>
        </a:p>
      </dgm:t>
    </dgm:pt>
    <dgm:pt modelId="{DEDF9D97-2358-DC42-A834-9BBBACB5A7AC}" type="parTrans" cxnId="{53160ABB-FA1F-DE49-BFD6-7538C32F80E4}">
      <dgm:prSet/>
      <dgm:spPr/>
      <dgm:t>
        <a:bodyPr/>
        <a:lstStyle/>
        <a:p>
          <a:endParaRPr lang="en-US"/>
        </a:p>
      </dgm:t>
    </dgm:pt>
    <dgm:pt modelId="{41CB3E86-DAC5-5445-94EE-AF507D511E94}" type="sibTrans" cxnId="{53160ABB-FA1F-DE49-BFD6-7538C32F80E4}">
      <dgm:prSet/>
      <dgm:spPr/>
      <dgm:t>
        <a:bodyPr/>
        <a:lstStyle/>
        <a:p>
          <a:endParaRPr lang="en-US"/>
        </a:p>
      </dgm:t>
    </dgm:pt>
    <dgm:pt modelId="{CFCA8174-34ED-404E-AC76-B5BA607A35F5}">
      <dgm:prSet/>
      <dgm:spPr/>
      <dgm:t>
        <a:bodyPr/>
        <a:lstStyle/>
        <a:p>
          <a:r>
            <a:rPr lang="en-US" dirty="0" err="1" smtClean="0"/>
            <a:t>Hezron</a:t>
          </a:r>
          <a:endParaRPr lang="en-US" dirty="0"/>
        </a:p>
      </dgm:t>
    </dgm:pt>
    <dgm:pt modelId="{0C356DD0-ADBB-9841-9174-EA8327349249}" type="parTrans" cxnId="{AD2E465E-5C3F-5647-8F0C-752AAD866D8D}">
      <dgm:prSet/>
      <dgm:spPr/>
      <dgm:t>
        <a:bodyPr/>
        <a:lstStyle/>
        <a:p>
          <a:endParaRPr lang="en-US"/>
        </a:p>
      </dgm:t>
    </dgm:pt>
    <dgm:pt modelId="{E3951140-545E-504F-AB35-E473F25FF5E0}" type="sibTrans" cxnId="{AD2E465E-5C3F-5647-8F0C-752AAD866D8D}">
      <dgm:prSet/>
      <dgm:spPr/>
      <dgm:t>
        <a:bodyPr/>
        <a:lstStyle/>
        <a:p>
          <a:endParaRPr lang="en-US"/>
        </a:p>
      </dgm:t>
    </dgm:pt>
    <dgm:pt modelId="{8167EFEE-1936-454A-9728-D9C10D5D6AEF}">
      <dgm:prSet/>
      <dgm:spPr/>
      <dgm:t>
        <a:bodyPr/>
        <a:lstStyle/>
        <a:p>
          <a:r>
            <a:rPr lang="en-US" dirty="0" err="1" smtClean="0"/>
            <a:t>Jemuel</a:t>
          </a:r>
          <a:endParaRPr lang="en-US" dirty="0"/>
        </a:p>
      </dgm:t>
    </dgm:pt>
    <dgm:pt modelId="{1A1A6F75-E4E4-EF4A-ACB2-A8C469146545}" type="parTrans" cxnId="{0CA52305-6151-9442-9814-3C7D1868EF01}">
      <dgm:prSet/>
      <dgm:spPr/>
      <dgm:t>
        <a:bodyPr/>
        <a:lstStyle/>
        <a:p>
          <a:endParaRPr lang="en-US"/>
        </a:p>
      </dgm:t>
    </dgm:pt>
    <dgm:pt modelId="{616B2ABD-11E4-D247-942C-CEAD24B6DB45}" type="sibTrans" cxnId="{0CA52305-6151-9442-9814-3C7D1868EF01}">
      <dgm:prSet/>
      <dgm:spPr/>
      <dgm:t>
        <a:bodyPr/>
        <a:lstStyle/>
        <a:p>
          <a:endParaRPr lang="en-US"/>
        </a:p>
      </dgm:t>
    </dgm:pt>
    <dgm:pt modelId="{716F9C2C-F736-FD4D-BB7E-73950AA1AA4C}">
      <dgm:prSet/>
      <dgm:spPr/>
      <dgm:t>
        <a:bodyPr/>
        <a:lstStyle/>
        <a:p>
          <a:r>
            <a:rPr lang="en-US" dirty="0" err="1" smtClean="0"/>
            <a:t>Jamin</a:t>
          </a:r>
          <a:endParaRPr lang="en-US" dirty="0"/>
        </a:p>
      </dgm:t>
    </dgm:pt>
    <dgm:pt modelId="{CD4B8CA1-7583-364F-A4AA-CE7F0E7F4437}" type="parTrans" cxnId="{546F1435-EF60-EE4D-832D-47192B0F6AD2}">
      <dgm:prSet/>
      <dgm:spPr/>
      <dgm:t>
        <a:bodyPr/>
        <a:lstStyle/>
        <a:p>
          <a:endParaRPr lang="en-US"/>
        </a:p>
      </dgm:t>
    </dgm:pt>
    <dgm:pt modelId="{8265777E-491C-5142-B7A0-DB0486484295}" type="sibTrans" cxnId="{546F1435-EF60-EE4D-832D-47192B0F6AD2}">
      <dgm:prSet/>
      <dgm:spPr/>
      <dgm:t>
        <a:bodyPr/>
        <a:lstStyle/>
        <a:p>
          <a:endParaRPr lang="en-US"/>
        </a:p>
      </dgm:t>
    </dgm:pt>
    <dgm:pt modelId="{D70CCED3-B1B2-B34C-8534-7DADD6208212}">
      <dgm:prSet/>
      <dgm:spPr/>
      <dgm:t>
        <a:bodyPr/>
        <a:lstStyle/>
        <a:p>
          <a:r>
            <a:rPr lang="en-US" dirty="0" err="1" smtClean="0"/>
            <a:t>Ohad</a:t>
          </a:r>
          <a:endParaRPr lang="en-US" dirty="0"/>
        </a:p>
      </dgm:t>
    </dgm:pt>
    <dgm:pt modelId="{1323EE81-59F2-DC47-9BEA-3AA2B742C956}" type="parTrans" cxnId="{580E8AB4-9381-234B-BB36-8A2B81E3DAB6}">
      <dgm:prSet/>
      <dgm:spPr/>
      <dgm:t>
        <a:bodyPr/>
        <a:lstStyle/>
        <a:p>
          <a:endParaRPr lang="en-US"/>
        </a:p>
      </dgm:t>
    </dgm:pt>
    <dgm:pt modelId="{C0455246-74ED-7048-B091-3047DB92E2F0}" type="sibTrans" cxnId="{580E8AB4-9381-234B-BB36-8A2B81E3DAB6}">
      <dgm:prSet/>
      <dgm:spPr/>
      <dgm:t>
        <a:bodyPr/>
        <a:lstStyle/>
        <a:p>
          <a:endParaRPr lang="en-US"/>
        </a:p>
      </dgm:t>
    </dgm:pt>
    <dgm:pt modelId="{0FAE94AD-D2E6-2C46-BB22-7FAC677ED3BE}">
      <dgm:prSet/>
      <dgm:spPr/>
      <dgm:t>
        <a:bodyPr/>
        <a:lstStyle/>
        <a:p>
          <a:r>
            <a:rPr lang="en-US" dirty="0" err="1" smtClean="0"/>
            <a:t>Jachin</a:t>
          </a:r>
          <a:endParaRPr lang="en-US" dirty="0"/>
        </a:p>
      </dgm:t>
    </dgm:pt>
    <dgm:pt modelId="{3217E0CE-3A4B-1141-831E-674C01AA0067}" type="parTrans" cxnId="{AFDEB8FB-DF66-DC42-B0F3-86BCD6FD1180}">
      <dgm:prSet/>
      <dgm:spPr/>
      <dgm:t>
        <a:bodyPr/>
        <a:lstStyle/>
        <a:p>
          <a:endParaRPr lang="en-US"/>
        </a:p>
      </dgm:t>
    </dgm:pt>
    <dgm:pt modelId="{16EE5912-61CF-1C40-BF4A-ACE060E3B03E}" type="sibTrans" cxnId="{AFDEB8FB-DF66-DC42-B0F3-86BCD6FD1180}">
      <dgm:prSet/>
      <dgm:spPr/>
      <dgm:t>
        <a:bodyPr/>
        <a:lstStyle/>
        <a:p>
          <a:endParaRPr lang="en-US"/>
        </a:p>
      </dgm:t>
    </dgm:pt>
    <dgm:pt modelId="{12ABA952-CB8E-2843-B2AA-CF42C46BBDCD}">
      <dgm:prSet/>
      <dgm:spPr/>
      <dgm:t>
        <a:bodyPr/>
        <a:lstStyle/>
        <a:p>
          <a:r>
            <a:rPr lang="en-US" dirty="0" smtClean="0"/>
            <a:t>Zohar</a:t>
          </a:r>
          <a:endParaRPr lang="en-US" dirty="0"/>
        </a:p>
      </dgm:t>
    </dgm:pt>
    <dgm:pt modelId="{DD290492-31AE-4B49-A757-75A01713DECA}" type="parTrans" cxnId="{B215A511-0655-B14D-9AC4-5AD9F407ECAB}">
      <dgm:prSet/>
      <dgm:spPr/>
      <dgm:t>
        <a:bodyPr/>
        <a:lstStyle/>
        <a:p>
          <a:endParaRPr lang="en-US"/>
        </a:p>
      </dgm:t>
    </dgm:pt>
    <dgm:pt modelId="{94B78DF3-C623-104A-B545-0C32DAF5C7DF}" type="sibTrans" cxnId="{B215A511-0655-B14D-9AC4-5AD9F407ECAB}">
      <dgm:prSet/>
      <dgm:spPr/>
      <dgm:t>
        <a:bodyPr/>
        <a:lstStyle/>
        <a:p>
          <a:endParaRPr lang="en-US"/>
        </a:p>
      </dgm:t>
    </dgm:pt>
    <dgm:pt modelId="{370F48CF-CFBF-9D42-90E2-EE9F2375293F}">
      <dgm:prSet/>
      <dgm:spPr/>
      <dgm:t>
        <a:bodyPr/>
        <a:lstStyle/>
        <a:p>
          <a:r>
            <a:rPr lang="en-US" smtClean="0"/>
            <a:t>Shaul</a:t>
          </a:r>
          <a:endParaRPr lang="en-US"/>
        </a:p>
      </dgm:t>
    </dgm:pt>
    <dgm:pt modelId="{4C9354D4-ED61-2E45-B5D8-486898432D34}" type="parTrans" cxnId="{DA5C1CFB-2363-4A40-84E6-E223DF56A1CB}">
      <dgm:prSet/>
      <dgm:spPr/>
      <dgm:t>
        <a:bodyPr/>
        <a:lstStyle/>
        <a:p>
          <a:endParaRPr lang="en-US"/>
        </a:p>
      </dgm:t>
    </dgm:pt>
    <dgm:pt modelId="{A085110D-6CF7-8247-AE0B-BCF67BC38DF3}" type="sibTrans" cxnId="{DA5C1CFB-2363-4A40-84E6-E223DF56A1CB}">
      <dgm:prSet/>
      <dgm:spPr/>
      <dgm:t>
        <a:bodyPr/>
        <a:lstStyle/>
        <a:p>
          <a:endParaRPr lang="en-US"/>
        </a:p>
      </dgm:t>
    </dgm:pt>
    <dgm:pt modelId="{49EE96E5-2F08-9242-A9BE-3E62A55AD2A6}">
      <dgm:prSet/>
      <dgm:spPr/>
      <dgm:t>
        <a:bodyPr/>
        <a:lstStyle/>
        <a:p>
          <a:r>
            <a:rPr lang="en-US" smtClean="0"/>
            <a:t>Gershon</a:t>
          </a:r>
          <a:endParaRPr lang="en-US"/>
        </a:p>
      </dgm:t>
    </dgm:pt>
    <dgm:pt modelId="{850AAE02-BEE1-A641-B641-D57B56C13551}" type="parTrans" cxnId="{678E02F7-6CA2-9142-97E6-5B311F7FE210}">
      <dgm:prSet/>
      <dgm:spPr/>
      <dgm:t>
        <a:bodyPr/>
        <a:lstStyle/>
        <a:p>
          <a:endParaRPr lang="en-US"/>
        </a:p>
      </dgm:t>
    </dgm:pt>
    <dgm:pt modelId="{8DE90648-57F2-0E4A-A82D-D0837C612C8A}" type="sibTrans" cxnId="{678E02F7-6CA2-9142-97E6-5B311F7FE210}">
      <dgm:prSet/>
      <dgm:spPr/>
      <dgm:t>
        <a:bodyPr/>
        <a:lstStyle/>
        <a:p>
          <a:endParaRPr lang="en-US"/>
        </a:p>
      </dgm:t>
    </dgm:pt>
    <dgm:pt modelId="{529BF6BF-0231-A146-8B79-B796B0531072}">
      <dgm:prSet/>
      <dgm:spPr/>
      <dgm:t>
        <a:bodyPr/>
        <a:lstStyle/>
        <a:p>
          <a:r>
            <a:rPr lang="en-US" dirty="0" err="1" smtClean="0"/>
            <a:t>Merari</a:t>
          </a:r>
          <a:endParaRPr lang="en-US" dirty="0"/>
        </a:p>
      </dgm:t>
    </dgm:pt>
    <dgm:pt modelId="{BA7CF653-2F88-084D-BA68-C68B3DDF8CD9}" type="parTrans" cxnId="{E0BC2C56-0BC3-C941-BB41-9DB81313A588}">
      <dgm:prSet/>
      <dgm:spPr/>
      <dgm:t>
        <a:bodyPr/>
        <a:lstStyle/>
        <a:p>
          <a:endParaRPr lang="en-US"/>
        </a:p>
      </dgm:t>
    </dgm:pt>
    <dgm:pt modelId="{ED271D48-AB17-8E45-B6B6-B81FB0982BD0}" type="sibTrans" cxnId="{E0BC2C56-0BC3-C941-BB41-9DB81313A588}">
      <dgm:prSet/>
      <dgm:spPr/>
      <dgm:t>
        <a:bodyPr/>
        <a:lstStyle/>
        <a:p>
          <a:endParaRPr lang="en-US"/>
        </a:p>
      </dgm:t>
    </dgm:pt>
    <dgm:pt modelId="{C190C92A-0ABC-F041-9BBA-F8E1874308BD}">
      <dgm:prSet/>
      <dgm:spPr/>
      <dgm:t>
        <a:bodyPr/>
        <a:lstStyle/>
        <a:p>
          <a:r>
            <a:rPr lang="en-US" smtClean="0"/>
            <a:t>Kohath</a:t>
          </a:r>
          <a:endParaRPr lang="en-US"/>
        </a:p>
      </dgm:t>
    </dgm:pt>
    <dgm:pt modelId="{9D8E5497-633F-B342-BFD9-5E1B5B8D92A5}" type="parTrans" cxnId="{753B1B52-60D5-6B47-9B47-C00F4E91E1CC}">
      <dgm:prSet/>
      <dgm:spPr/>
      <dgm:t>
        <a:bodyPr/>
        <a:lstStyle/>
        <a:p>
          <a:endParaRPr lang="en-US"/>
        </a:p>
      </dgm:t>
    </dgm:pt>
    <dgm:pt modelId="{9BC88A53-74BE-BE4B-9738-6212ABC1C5FC}" type="sibTrans" cxnId="{753B1B52-60D5-6B47-9B47-C00F4E91E1CC}">
      <dgm:prSet/>
      <dgm:spPr/>
      <dgm:t>
        <a:bodyPr/>
        <a:lstStyle/>
        <a:p>
          <a:endParaRPr lang="en-US"/>
        </a:p>
      </dgm:t>
    </dgm:pt>
    <dgm:pt modelId="{B6BF681C-7F7B-E843-996E-D809B7D044DB}" type="pres">
      <dgm:prSet presAssocID="{8540AA31-6597-8545-8372-F327C61FF396}" presName="diagram" presStyleCnt="0">
        <dgm:presLayoutVars>
          <dgm:chPref val="1"/>
          <dgm:dir/>
          <dgm:animOne val="branch"/>
          <dgm:animLvl val="lvl"/>
          <dgm:resizeHandles/>
        </dgm:presLayoutVars>
      </dgm:prSet>
      <dgm:spPr/>
      <dgm:t>
        <a:bodyPr/>
        <a:lstStyle/>
        <a:p>
          <a:endParaRPr lang="en-US"/>
        </a:p>
      </dgm:t>
    </dgm:pt>
    <dgm:pt modelId="{1571DB86-E198-494E-A13E-EAC2B53E4D55}" type="pres">
      <dgm:prSet presAssocID="{C0BC2DB4-DBB0-C94F-B396-553497D06A7B}" presName="root" presStyleCnt="0"/>
      <dgm:spPr/>
    </dgm:pt>
    <dgm:pt modelId="{4CA087E0-0169-4A48-91D9-789A35E30ACD}" type="pres">
      <dgm:prSet presAssocID="{C0BC2DB4-DBB0-C94F-B396-553497D06A7B}" presName="rootComposite" presStyleCnt="0"/>
      <dgm:spPr/>
    </dgm:pt>
    <dgm:pt modelId="{FEC5B115-966D-4448-B878-9CDB9837ECD0}" type="pres">
      <dgm:prSet presAssocID="{C0BC2DB4-DBB0-C94F-B396-553497D06A7B}" presName="rootText" presStyleLbl="node1" presStyleIdx="0" presStyleCnt="3"/>
      <dgm:spPr/>
      <dgm:t>
        <a:bodyPr/>
        <a:lstStyle/>
        <a:p>
          <a:endParaRPr lang="en-US"/>
        </a:p>
      </dgm:t>
    </dgm:pt>
    <dgm:pt modelId="{21C35DAB-F78C-6447-B40F-37ED58188ADB}" type="pres">
      <dgm:prSet presAssocID="{C0BC2DB4-DBB0-C94F-B396-553497D06A7B}" presName="rootConnector" presStyleLbl="node1" presStyleIdx="0" presStyleCnt="3"/>
      <dgm:spPr/>
      <dgm:t>
        <a:bodyPr/>
        <a:lstStyle/>
        <a:p>
          <a:endParaRPr lang="en-US"/>
        </a:p>
      </dgm:t>
    </dgm:pt>
    <dgm:pt modelId="{F9D25E0E-8076-6E44-95EF-2F580D570252}" type="pres">
      <dgm:prSet presAssocID="{C0BC2DB4-DBB0-C94F-B396-553497D06A7B}" presName="childShape" presStyleCnt="0"/>
      <dgm:spPr/>
    </dgm:pt>
    <dgm:pt modelId="{1404502B-B39F-CA46-B1B9-6AF217622EA2}" type="pres">
      <dgm:prSet presAssocID="{A6384258-9AED-1F4F-80C8-CA0177193A1C}" presName="Name13" presStyleLbl="parChTrans1D2" presStyleIdx="0" presStyleCnt="13"/>
      <dgm:spPr/>
      <dgm:t>
        <a:bodyPr/>
        <a:lstStyle/>
        <a:p>
          <a:endParaRPr lang="en-US"/>
        </a:p>
      </dgm:t>
    </dgm:pt>
    <dgm:pt modelId="{EF9B6B0E-2F9E-7E45-8344-A0490DC54017}" type="pres">
      <dgm:prSet presAssocID="{A8BEF6BE-EC5D-B74A-8B27-31B55744A979}" presName="childText" presStyleLbl="bgAcc1" presStyleIdx="0" presStyleCnt="13">
        <dgm:presLayoutVars>
          <dgm:bulletEnabled val="1"/>
        </dgm:presLayoutVars>
      </dgm:prSet>
      <dgm:spPr/>
      <dgm:t>
        <a:bodyPr/>
        <a:lstStyle/>
        <a:p>
          <a:endParaRPr lang="en-US"/>
        </a:p>
      </dgm:t>
    </dgm:pt>
    <dgm:pt modelId="{5867C843-792D-5543-BF64-9F44C2616542}" type="pres">
      <dgm:prSet presAssocID="{DEDF9D97-2358-DC42-A834-9BBBACB5A7AC}" presName="Name13" presStyleLbl="parChTrans1D2" presStyleIdx="1" presStyleCnt="13"/>
      <dgm:spPr/>
      <dgm:t>
        <a:bodyPr/>
        <a:lstStyle/>
        <a:p>
          <a:endParaRPr lang="en-US"/>
        </a:p>
      </dgm:t>
    </dgm:pt>
    <dgm:pt modelId="{C19BBA6B-C967-354C-94F7-9AA13350D388}" type="pres">
      <dgm:prSet presAssocID="{3F4BC35E-DBAD-B448-BE75-8325AC283180}" presName="childText" presStyleLbl="bgAcc1" presStyleIdx="1" presStyleCnt="13">
        <dgm:presLayoutVars>
          <dgm:bulletEnabled val="1"/>
        </dgm:presLayoutVars>
      </dgm:prSet>
      <dgm:spPr/>
      <dgm:t>
        <a:bodyPr/>
        <a:lstStyle/>
        <a:p>
          <a:endParaRPr lang="en-US"/>
        </a:p>
      </dgm:t>
    </dgm:pt>
    <dgm:pt modelId="{F60BE972-91CC-1640-99D2-3064EFFCE037}" type="pres">
      <dgm:prSet presAssocID="{0C356DD0-ADBB-9841-9174-EA8327349249}" presName="Name13" presStyleLbl="parChTrans1D2" presStyleIdx="2" presStyleCnt="13"/>
      <dgm:spPr/>
      <dgm:t>
        <a:bodyPr/>
        <a:lstStyle/>
        <a:p>
          <a:endParaRPr lang="en-US"/>
        </a:p>
      </dgm:t>
    </dgm:pt>
    <dgm:pt modelId="{AE1E4C96-93D9-A54B-AA65-04E37A07EA15}" type="pres">
      <dgm:prSet presAssocID="{CFCA8174-34ED-404E-AC76-B5BA607A35F5}" presName="childText" presStyleLbl="bgAcc1" presStyleIdx="2" presStyleCnt="13">
        <dgm:presLayoutVars>
          <dgm:bulletEnabled val="1"/>
        </dgm:presLayoutVars>
      </dgm:prSet>
      <dgm:spPr/>
      <dgm:t>
        <a:bodyPr/>
        <a:lstStyle/>
        <a:p>
          <a:endParaRPr lang="en-US"/>
        </a:p>
      </dgm:t>
    </dgm:pt>
    <dgm:pt modelId="{0151D169-C983-3A40-A20C-EF5E040F6AC5}" type="pres">
      <dgm:prSet presAssocID="{294ECAEB-0E0C-9243-9DD6-9A7DD78E056E}" presName="Name13" presStyleLbl="parChTrans1D2" presStyleIdx="3" presStyleCnt="13"/>
      <dgm:spPr/>
      <dgm:t>
        <a:bodyPr/>
        <a:lstStyle/>
        <a:p>
          <a:endParaRPr lang="en-US"/>
        </a:p>
      </dgm:t>
    </dgm:pt>
    <dgm:pt modelId="{5BE412D8-4680-674A-93E2-C3EE9E158C33}" type="pres">
      <dgm:prSet presAssocID="{8E7DC2DA-012E-3F4B-9ED4-1A183B722E97}" presName="childText" presStyleLbl="bgAcc1" presStyleIdx="3" presStyleCnt="13">
        <dgm:presLayoutVars>
          <dgm:bulletEnabled val="1"/>
        </dgm:presLayoutVars>
      </dgm:prSet>
      <dgm:spPr/>
      <dgm:t>
        <a:bodyPr/>
        <a:lstStyle/>
        <a:p>
          <a:endParaRPr lang="en-US"/>
        </a:p>
      </dgm:t>
    </dgm:pt>
    <dgm:pt modelId="{4390799C-BB71-CD45-8B3E-AA9EB896A9B4}" type="pres">
      <dgm:prSet presAssocID="{56CEDBF2-C714-4D4B-A94D-D933B5BB33B2}" presName="root" presStyleCnt="0"/>
      <dgm:spPr/>
    </dgm:pt>
    <dgm:pt modelId="{8658A421-EBF4-B043-8432-E26CCB451970}" type="pres">
      <dgm:prSet presAssocID="{56CEDBF2-C714-4D4B-A94D-D933B5BB33B2}" presName="rootComposite" presStyleCnt="0"/>
      <dgm:spPr/>
    </dgm:pt>
    <dgm:pt modelId="{48BBD8F2-F7C6-E34C-8590-A5BD8496690F}" type="pres">
      <dgm:prSet presAssocID="{56CEDBF2-C714-4D4B-A94D-D933B5BB33B2}" presName="rootText" presStyleLbl="node1" presStyleIdx="1" presStyleCnt="3"/>
      <dgm:spPr/>
      <dgm:t>
        <a:bodyPr/>
        <a:lstStyle/>
        <a:p>
          <a:endParaRPr lang="en-US"/>
        </a:p>
      </dgm:t>
    </dgm:pt>
    <dgm:pt modelId="{6F7F422E-CF3D-BF4F-9EC4-46B3B6C23686}" type="pres">
      <dgm:prSet presAssocID="{56CEDBF2-C714-4D4B-A94D-D933B5BB33B2}" presName="rootConnector" presStyleLbl="node1" presStyleIdx="1" presStyleCnt="3"/>
      <dgm:spPr/>
      <dgm:t>
        <a:bodyPr/>
        <a:lstStyle/>
        <a:p>
          <a:endParaRPr lang="en-US"/>
        </a:p>
      </dgm:t>
    </dgm:pt>
    <dgm:pt modelId="{2AECCECC-6404-FA45-AA89-A84F840ADE5B}" type="pres">
      <dgm:prSet presAssocID="{56CEDBF2-C714-4D4B-A94D-D933B5BB33B2}" presName="childShape" presStyleCnt="0"/>
      <dgm:spPr/>
    </dgm:pt>
    <dgm:pt modelId="{36660FC9-ECC4-7F4D-9530-E2127CDF599A}" type="pres">
      <dgm:prSet presAssocID="{1A1A6F75-E4E4-EF4A-ACB2-A8C469146545}" presName="Name13" presStyleLbl="parChTrans1D2" presStyleIdx="4" presStyleCnt="13"/>
      <dgm:spPr/>
      <dgm:t>
        <a:bodyPr/>
        <a:lstStyle/>
        <a:p>
          <a:endParaRPr lang="en-US"/>
        </a:p>
      </dgm:t>
    </dgm:pt>
    <dgm:pt modelId="{E7340A73-F978-0B4C-AFE6-7DF641676631}" type="pres">
      <dgm:prSet presAssocID="{8167EFEE-1936-454A-9728-D9C10D5D6AEF}" presName="childText" presStyleLbl="bgAcc1" presStyleIdx="4" presStyleCnt="13">
        <dgm:presLayoutVars>
          <dgm:bulletEnabled val="1"/>
        </dgm:presLayoutVars>
      </dgm:prSet>
      <dgm:spPr/>
      <dgm:t>
        <a:bodyPr/>
        <a:lstStyle/>
        <a:p>
          <a:endParaRPr lang="en-US"/>
        </a:p>
      </dgm:t>
    </dgm:pt>
    <dgm:pt modelId="{FDFD64B2-318D-AE40-8973-BEDF1BCD0AAB}" type="pres">
      <dgm:prSet presAssocID="{CD4B8CA1-7583-364F-A4AA-CE7F0E7F4437}" presName="Name13" presStyleLbl="parChTrans1D2" presStyleIdx="5" presStyleCnt="13"/>
      <dgm:spPr/>
      <dgm:t>
        <a:bodyPr/>
        <a:lstStyle/>
        <a:p>
          <a:endParaRPr lang="en-US"/>
        </a:p>
      </dgm:t>
    </dgm:pt>
    <dgm:pt modelId="{1A3E624E-A010-1448-8678-65767CA2B5DE}" type="pres">
      <dgm:prSet presAssocID="{716F9C2C-F736-FD4D-BB7E-73950AA1AA4C}" presName="childText" presStyleLbl="bgAcc1" presStyleIdx="5" presStyleCnt="13">
        <dgm:presLayoutVars>
          <dgm:bulletEnabled val="1"/>
        </dgm:presLayoutVars>
      </dgm:prSet>
      <dgm:spPr/>
      <dgm:t>
        <a:bodyPr/>
        <a:lstStyle/>
        <a:p>
          <a:endParaRPr lang="en-US"/>
        </a:p>
      </dgm:t>
    </dgm:pt>
    <dgm:pt modelId="{5D315E1A-EFCA-444C-A096-6DFCAA49FFAF}" type="pres">
      <dgm:prSet presAssocID="{1323EE81-59F2-DC47-9BEA-3AA2B742C956}" presName="Name13" presStyleLbl="parChTrans1D2" presStyleIdx="6" presStyleCnt="13"/>
      <dgm:spPr/>
      <dgm:t>
        <a:bodyPr/>
        <a:lstStyle/>
        <a:p>
          <a:endParaRPr lang="en-US"/>
        </a:p>
      </dgm:t>
    </dgm:pt>
    <dgm:pt modelId="{2BF3FBCA-801F-FB49-8F6B-91F682FAF412}" type="pres">
      <dgm:prSet presAssocID="{D70CCED3-B1B2-B34C-8534-7DADD6208212}" presName="childText" presStyleLbl="bgAcc1" presStyleIdx="6" presStyleCnt="13">
        <dgm:presLayoutVars>
          <dgm:bulletEnabled val="1"/>
        </dgm:presLayoutVars>
      </dgm:prSet>
      <dgm:spPr/>
      <dgm:t>
        <a:bodyPr/>
        <a:lstStyle/>
        <a:p>
          <a:endParaRPr lang="en-US"/>
        </a:p>
      </dgm:t>
    </dgm:pt>
    <dgm:pt modelId="{81383453-D0DC-B74D-8157-0BAAD19D259C}" type="pres">
      <dgm:prSet presAssocID="{3217E0CE-3A4B-1141-831E-674C01AA0067}" presName="Name13" presStyleLbl="parChTrans1D2" presStyleIdx="7" presStyleCnt="13"/>
      <dgm:spPr/>
      <dgm:t>
        <a:bodyPr/>
        <a:lstStyle/>
        <a:p>
          <a:endParaRPr lang="en-US"/>
        </a:p>
      </dgm:t>
    </dgm:pt>
    <dgm:pt modelId="{85CF14ED-97D8-7A40-9701-ED0DF6D67393}" type="pres">
      <dgm:prSet presAssocID="{0FAE94AD-D2E6-2C46-BB22-7FAC677ED3BE}" presName="childText" presStyleLbl="bgAcc1" presStyleIdx="7" presStyleCnt="13">
        <dgm:presLayoutVars>
          <dgm:bulletEnabled val="1"/>
        </dgm:presLayoutVars>
      </dgm:prSet>
      <dgm:spPr/>
      <dgm:t>
        <a:bodyPr/>
        <a:lstStyle/>
        <a:p>
          <a:endParaRPr lang="en-US"/>
        </a:p>
      </dgm:t>
    </dgm:pt>
    <dgm:pt modelId="{0126B74D-B206-C246-BE92-D2AE170E97AE}" type="pres">
      <dgm:prSet presAssocID="{DD290492-31AE-4B49-A757-75A01713DECA}" presName="Name13" presStyleLbl="parChTrans1D2" presStyleIdx="8" presStyleCnt="13"/>
      <dgm:spPr/>
      <dgm:t>
        <a:bodyPr/>
        <a:lstStyle/>
        <a:p>
          <a:endParaRPr lang="en-US"/>
        </a:p>
      </dgm:t>
    </dgm:pt>
    <dgm:pt modelId="{4C5F6302-5428-2542-AF93-24C4CF488C6B}" type="pres">
      <dgm:prSet presAssocID="{12ABA952-CB8E-2843-B2AA-CF42C46BBDCD}" presName="childText" presStyleLbl="bgAcc1" presStyleIdx="8" presStyleCnt="13">
        <dgm:presLayoutVars>
          <dgm:bulletEnabled val="1"/>
        </dgm:presLayoutVars>
      </dgm:prSet>
      <dgm:spPr/>
      <dgm:t>
        <a:bodyPr/>
        <a:lstStyle/>
        <a:p>
          <a:endParaRPr lang="en-US"/>
        </a:p>
      </dgm:t>
    </dgm:pt>
    <dgm:pt modelId="{CD8F9BEB-99B3-9844-9CC1-C91A172007BE}" type="pres">
      <dgm:prSet presAssocID="{4C9354D4-ED61-2E45-B5D8-486898432D34}" presName="Name13" presStyleLbl="parChTrans1D2" presStyleIdx="9" presStyleCnt="13"/>
      <dgm:spPr/>
      <dgm:t>
        <a:bodyPr/>
        <a:lstStyle/>
        <a:p>
          <a:endParaRPr lang="en-US"/>
        </a:p>
      </dgm:t>
    </dgm:pt>
    <dgm:pt modelId="{15D171E6-7257-E44C-832B-68E8FEE75126}" type="pres">
      <dgm:prSet presAssocID="{370F48CF-CFBF-9D42-90E2-EE9F2375293F}" presName="childText" presStyleLbl="bgAcc1" presStyleIdx="9" presStyleCnt="13">
        <dgm:presLayoutVars>
          <dgm:bulletEnabled val="1"/>
        </dgm:presLayoutVars>
      </dgm:prSet>
      <dgm:spPr/>
      <dgm:t>
        <a:bodyPr/>
        <a:lstStyle/>
        <a:p>
          <a:endParaRPr lang="en-US"/>
        </a:p>
      </dgm:t>
    </dgm:pt>
    <dgm:pt modelId="{E80FB271-24F9-604D-AB94-00C87F46A321}" type="pres">
      <dgm:prSet presAssocID="{F1A0F33A-4098-4E48-AD11-00A5950E0C02}" presName="root" presStyleCnt="0"/>
      <dgm:spPr/>
    </dgm:pt>
    <dgm:pt modelId="{77E66C19-930E-9649-9B1D-B0FFCB98DA83}" type="pres">
      <dgm:prSet presAssocID="{F1A0F33A-4098-4E48-AD11-00A5950E0C02}" presName="rootComposite" presStyleCnt="0"/>
      <dgm:spPr/>
    </dgm:pt>
    <dgm:pt modelId="{B27C2D6D-4E9D-094E-B7AD-D6392D52FAC0}" type="pres">
      <dgm:prSet presAssocID="{F1A0F33A-4098-4E48-AD11-00A5950E0C02}" presName="rootText" presStyleLbl="node1" presStyleIdx="2" presStyleCnt="3"/>
      <dgm:spPr/>
      <dgm:t>
        <a:bodyPr/>
        <a:lstStyle/>
        <a:p>
          <a:endParaRPr lang="en-US"/>
        </a:p>
      </dgm:t>
    </dgm:pt>
    <dgm:pt modelId="{568ABC50-D22B-E446-82CB-10D0AE534213}" type="pres">
      <dgm:prSet presAssocID="{F1A0F33A-4098-4E48-AD11-00A5950E0C02}" presName="rootConnector" presStyleLbl="node1" presStyleIdx="2" presStyleCnt="3"/>
      <dgm:spPr/>
      <dgm:t>
        <a:bodyPr/>
        <a:lstStyle/>
        <a:p>
          <a:endParaRPr lang="en-US"/>
        </a:p>
      </dgm:t>
    </dgm:pt>
    <dgm:pt modelId="{0F61B4AC-7E85-8848-84D3-FC0026851284}" type="pres">
      <dgm:prSet presAssocID="{F1A0F33A-4098-4E48-AD11-00A5950E0C02}" presName="childShape" presStyleCnt="0"/>
      <dgm:spPr/>
    </dgm:pt>
    <dgm:pt modelId="{F23C462E-E419-BA4C-BAF3-AD93F1511460}" type="pres">
      <dgm:prSet presAssocID="{850AAE02-BEE1-A641-B641-D57B56C13551}" presName="Name13" presStyleLbl="parChTrans1D2" presStyleIdx="10" presStyleCnt="13"/>
      <dgm:spPr/>
      <dgm:t>
        <a:bodyPr/>
        <a:lstStyle/>
        <a:p>
          <a:endParaRPr lang="en-US"/>
        </a:p>
      </dgm:t>
    </dgm:pt>
    <dgm:pt modelId="{90E0A7A8-9B58-A34A-8BBB-ADEE86F3D777}" type="pres">
      <dgm:prSet presAssocID="{49EE96E5-2F08-9242-A9BE-3E62A55AD2A6}" presName="childText" presStyleLbl="bgAcc1" presStyleIdx="10" presStyleCnt="13">
        <dgm:presLayoutVars>
          <dgm:bulletEnabled val="1"/>
        </dgm:presLayoutVars>
      </dgm:prSet>
      <dgm:spPr/>
      <dgm:t>
        <a:bodyPr/>
        <a:lstStyle/>
        <a:p>
          <a:endParaRPr lang="en-US"/>
        </a:p>
      </dgm:t>
    </dgm:pt>
    <dgm:pt modelId="{CBD791AD-FEBB-A540-A417-3053B122CAF8}" type="pres">
      <dgm:prSet presAssocID="{9D8E5497-633F-B342-BFD9-5E1B5B8D92A5}" presName="Name13" presStyleLbl="parChTrans1D2" presStyleIdx="11" presStyleCnt="13"/>
      <dgm:spPr/>
      <dgm:t>
        <a:bodyPr/>
        <a:lstStyle/>
        <a:p>
          <a:endParaRPr lang="en-US"/>
        </a:p>
      </dgm:t>
    </dgm:pt>
    <dgm:pt modelId="{141488D1-EBCD-AE4D-9D23-393097FDF5BE}" type="pres">
      <dgm:prSet presAssocID="{C190C92A-0ABC-F041-9BBA-F8E1874308BD}" presName="childText" presStyleLbl="bgAcc1" presStyleIdx="11" presStyleCnt="13">
        <dgm:presLayoutVars>
          <dgm:bulletEnabled val="1"/>
        </dgm:presLayoutVars>
      </dgm:prSet>
      <dgm:spPr/>
      <dgm:t>
        <a:bodyPr/>
        <a:lstStyle/>
        <a:p>
          <a:endParaRPr lang="en-US"/>
        </a:p>
      </dgm:t>
    </dgm:pt>
    <dgm:pt modelId="{78045469-29C9-5641-93F7-A3EAA5DB82C4}" type="pres">
      <dgm:prSet presAssocID="{BA7CF653-2F88-084D-BA68-C68B3DDF8CD9}" presName="Name13" presStyleLbl="parChTrans1D2" presStyleIdx="12" presStyleCnt="13"/>
      <dgm:spPr/>
      <dgm:t>
        <a:bodyPr/>
        <a:lstStyle/>
        <a:p>
          <a:endParaRPr lang="en-US"/>
        </a:p>
      </dgm:t>
    </dgm:pt>
    <dgm:pt modelId="{2D8ACAD1-A3EF-D843-8DF5-EFE74FEA7B66}" type="pres">
      <dgm:prSet presAssocID="{529BF6BF-0231-A146-8B79-B796B0531072}" presName="childText" presStyleLbl="bgAcc1" presStyleIdx="12" presStyleCnt="13">
        <dgm:presLayoutVars>
          <dgm:bulletEnabled val="1"/>
        </dgm:presLayoutVars>
      </dgm:prSet>
      <dgm:spPr/>
      <dgm:t>
        <a:bodyPr/>
        <a:lstStyle/>
        <a:p>
          <a:endParaRPr lang="en-US"/>
        </a:p>
      </dgm:t>
    </dgm:pt>
  </dgm:ptLst>
  <dgm:cxnLst>
    <dgm:cxn modelId="{0BA04B1F-C954-E44A-B437-B7D814421C17}" type="presOf" srcId="{F1A0F33A-4098-4E48-AD11-00A5950E0C02}" destId="{568ABC50-D22B-E446-82CB-10D0AE534213}" srcOrd="1" destOrd="0" presId="urn:microsoft.com/office/officeart/2005/8/layout/hierarchy3"/>
    <dgm:cxn modelId="{E690186F-54A2-CB44-BE46-2255FB292900}" srcId="{8540AA31-6597-8545-8372-F327C61FF396}" destId="{56CEDBF2-C714-4D4B-A94D-D933B5BB33B2}" srcOrd="1" destOrd="0" parTransId="{6AD85968-3987-024B-B071-17ACFEB41111}" sibTransId="{560B8D58-0BB2-FE4B-9866-FEEBE3D1D04A}"/>
    <dgm:cxn modelId="{BA84F230-82F4-AE48-83FA-BDEC8467310F}" type="presOf" srcId="{0C356DD0-ADBB-9841-9174-EA8327349249}" destId="{F60BE972-91CC-1640-99D2-3064EFFCE037}" srcOrd="0" destOrd="0" presId="urn:microsoft.com/office/officeart/2005/8/layout/hierarchy3"/>
    <dgm:cxn modelId="{753B1B52-60D5-6B47-9B47-C00F4E91E1CC}" srcId="{F1A0F33A-4098-4E48-AD11-00A5950E0C02}" destId="{C190C92A-0ABC-F041-9BBA-F8E1874308BD}" srcOrd="1" destOrd="0" parTransId="{9D8E5497-633F-B342-BFD9-5E1B5B8D92A5}" sibTransId="{9BC88A53-74BE-BE4B-9738-6212ABC1C5FC}"/>
    <dgm:cxn modelId="{B84857FD-2CA3-9547-82FF-0B87D06E7FA0}" type="presOf" srcId="{F1A0F33A-4098-4E48-AD11-00A5950E0C02}" destId="{B27C2D6D-4E9D-094E-B7AD-D6392D52FAC0}" srcOrd="0" destOrd="0" presId="urn:microsoft.com/office/officeart/2005/8/layout/hierarchy3"/>
    <dgm:cxn modelId="{476AD98E-7126-E94F-AB89-B9E1EF3DC52D}" type="presOf" srcId="{850AAE02-BEE1-A641-B641-D57B56C13551}" destId="{F23C462E-E419-BA4C-BAF3-AD93F1511460}" srcOrd="0" destOrd="0" presId="urn:microsoft.com/office/officeart/2005/8/layout/hierarchy3"/>
    <dgm:cxn modelId="{CAE1F048-A527-534C-9F5B-155B26F8BDD0}" type="presOf" srcId="{C0BC2DB4-DBB0-C94F-B396-553497D06A7B}" destId="{21C35DAB-F78C-6447-B40F-37ED58188ADB}" srcOrd="1" destOrd="0" presId="urn:microsoft.com/office/officeart/2005/8/layout/hierarchy3"/>
    <dgm:cxn modelId="{36D23F21-C31D-644A-B27A-41E367ECE524}" type="presOf" srcId="{716F9C2C-F736-FD4D-BB7E-73950AA1AA4C}" destId="{1A3E624E-A010-1448-8678-65767CA2B5DE}" srcOrd="0" destOrd="0" presId="urn:microsoft.com/office/officeart/2005/8/layout/hierarchy3"/>
    <dgm:cxn modelId="{B215A511-0655-B14D-9AC4-5AD9F407ECAB}" srcId="{56CEDBF2-C714-4D4B-A94D-D933B5BB33B2}" destId="{12ABA952-CB8E-2843-B2AA-CF42C46BBDCD}" srcOrd="4" destOrd="0" parTransId="{DD290492-31AE-4B49-A757-75A01713DECA}" sibTransId="{94B78DF3-C623-104A-B545-0C32DAF5C7DF}"/>
    <dgm:cxn modelId="{A8BCD735-5FA9-A44E-B6E2-ABB47EA2728B}" type="presOf" srcId="{A6384258-9AED-1F4F-80C8-CA0177193A1C}" destId="{1404502B-B39F-CA46-B1B9-6AF217622EA2}" srcOrd="0" destOrd="0" presId="urn:microsoft.com/office/officeart/2005/8/layout/hierarchy3"/>
    <dgm:cxn modelId="{B574AF5E-55F8-6944-B5E1-B45CFCE8EDC4}" type="presOf" srcId="{294ECAEB-0E0C-9243-9DD6-9A7DD78E056E}" destId="{0151D169-C983-3A40-A20C-EF5E040F6AC5}" srcOrd="0" destOrd="0" presId="urn:microsoft.com/office/officeart/2005/8/layout/hierarchy3"/>
    <dgm:cxn modelId="{BC2988BC-C5AE-4C40-B5AE-BC5A8983C06B}" type="presOf" srcId="{CD4B8CA1-7583-364F-A4AA-CE7F0E7F4437}" destId="{FDFD64B2-318D-AE40-8973-BEDF1BCD0AAB}" srcOrd="0" destOrd="0" presId="urn:microsoft.com/office/officeart/2005/8/layout/hierarchy3"/>
    <dgm:cxn modelId="{620916E0-1B4B-6443-B79E-0C8487F73805}" type="presOf" srcId="{56CEDBF2-C714-4D4B-A94D-D933B5BB33B2}" destId="{48BBD8F2-F7C6-E34C-8590-A5BD8496690F}" srcOrd="0" destOrd="0" presId="urn:microsoft.com/office/officeart/2005/8/layout/hierarchy3"/>
    <dgm:cxn modelId="{AFDEB8FB-DF66-DC42-B0F3-86BCD6FD1180}" srcId="{56CEDBF2-C714-4D4B-A94D-D933B5BB33B2}" destId="{0FAE94AD-D2E6-2C46-BB22-7FAC677ED3BE}" srcOrd="3" destOrd="0" parTransId="{3217E0CE-3A4B-1141-831E-674C01AA0067}" sibTransId="{16EE5912-61CF-1C40-BF4A-ACE060E3B03E}"/>
    <dgm:cxn modelId="{FF289B21-7F99-6D46-8EFF-8FF3E5348ACE}" type="presOf" srcId="{BA7CF653-2F88-084D-BA68-C68B3DDF8CD9}" destId="{78045469-29C9-5641-93F7-A3EAA5DB82C4}" srcOrd="0" destOrd="0" presId="urn:microsoft.com/office/officeart/2005/8/layout/hierarchy3"/>
    <dgm:cxn modelId="{0356C3CA-C690-B746-BEF5-5577E4F0EA30}" type="presOf" srcId="{DEDF9D97-2358-DC42-A834-9BBBACB5A7AC}" destId="{5867C843-792D-5543-BF64-9F44C2616542}" srcOrd="0" destOrd="0" presId="urn:microsoft.com/office/officeart/2005/8/layout/hierarchy3"/>
    <dgm:cxn modelId="{678E02F7-6CA2-9142-97E6-5B311F7FE210}" srcId="{F1A0F33A-4098-4E48-AD11-00A5950E0C02}" destId="{49EE96E5-2F08-9242-A9BE-3E62A55AD2A6}" srcOrd="0" destOrd="0" parTransId="{850AAE02-BEE1-A641-B641-D57B56C13551}" sibTransId="{8DE90648-57F2-0E4A-A82D-D0837C612C8A}"/>
    <dgm:cxn modelId="{760DBCC4-1AF6-F548-9C36-EA331F7E4331}" type="presOf" srcId="{C0BC2DB4-DBB0-C94F-B396-553497D06A7B}" destId="{FEC5B115-966D-4448-B878-9CDB9837ECD0}" srcOrd="0" destOrd="0" presId="urn:microsoft.com/office/officeart/2005/8/layout/hierarchy3"/>
    <dgm:cxn modelId="{53160ABB-FA1F-DE49-BFD6-7538C32F80E4}" srcId="{C0BC2DB4-DBB0-C94F-B396-553497D06A7B}" destId="{3F4BC35E-DBAD-B448-BE75-8325AC283180}" srcOrd="1" destOrd="0" parTransId="{DEDF9D97-2358-DC42-A834-9BBBACB5A7AC}" sibTransId="{41CB3E86-DAC5-5445-94EE-AF507D511E94}"/>
    <dgm:cxn modelId="{FCE0AD76-62F4-624C-8AF2-527E350116E9}" type="presOf" srcId="{12ABA952-CB8E-2843-B2AA-CF42C46BBDCD}" destId="{4C5F6302-5428-2542-AF93-24C4CF488C6B}" srcOrd="0" destOrd="0" presId="urn:microsoft.com/office/officeart/2005/8/layout/hierarchy3"/>
    <dgm:cxn modelId="{0E82D855-E608-4E47-A288-3856B4BB0231}" type="presOf" srcId="{56CEDBF2-C714-4D4B-A94D-D933B5BB33B2}" destId="{6F7F422E-CF3D-BF4F-9EC4-46B3B6C23686}" srcOrd="1" destOrd="0" presId="urn:microsoft.com/office/officeart/2005/8/layout/hierarchy3"/>
    <dgm:cxn modelId="{4B60C5B6-AD37-C24D-9039-73520D26D0F5}" type="presOf" srcId="{3F4BC35E-DBAD-B448-BE75-8325AC283180}" destId="{C19BBA6B-C967-354C-94F7-9AA13350D388}" srcOrd="0" destOrd="0" presId="urn:microsoft.com/office/officeart/2005/8/layout/hierarchy3"/>
    <dgm:cxn modelId="{6428D591-39C3-6C42-B700-8E03DE8E6623}" type="presOf" srcId="{8E7DC2DA-012E-3F4B-9ED4-1A183B722E97}" destId="{5BE412D8-4680-674A-93E2-C3EE9E158C33}" srcOrd="0" destOrd="0" presId="urn:microsoft.com/office/officeart/2005/8/layout/hierarchy3"/>
    <dgm:cxn modelId="{E0BC2C56-0BC3-C941-BB41-9DB81313A588}" srcId="{F1A0F33A-4098-4E48-AD11-00A5950E0C02}" destId="{529BF6BF-0231-A146-8B79-B796B0531072}" srcOrd="2" destOrd="0" parTransId="{BA7CF653-2F88-084D-BA68-C68B3DDF8CD9}" sibTransId="{ED271D48-AB17-8E45-B6B6-B81FB0982BD0}"/>
    <dgm:cxn modelId="{5B57F475-C43C-C14C-9F8A-87F0BE473A0D}" type="presOf" srcId="{DD290492-31AE-4B49-A757-75A01713DECA}" destId="{0126B74D-B206-C246-BE92-D2AE170E97AE}" srcOrd="0" destOrd="0" presId="urn:microsoft.com/office/officeart/2005/8/layout/hierarchy3"/>
    <dgm:cxn modelId="{87FCAB34-D858-CE4C-A815-E06290C940AF}" type="presOf" srcId="{D70CCED3-B1B2-B34C-8534-7DADD6208212}" destId="{2BF3FBCA-801F-FB49-8F6B-91F682FAF412}" srcOrd="0" destOrd="0" presId="urn:microsoft.com/office/officeart/2005/8/layout/hierarchy3"/>
    <dgm:cxn modelId="{7F0F169A-860A-2646-A9C8-902D10443755}" srcId="{8540AA31-6597-8545-8372-F327C61FF396}" destId="{F1A0F33A-4098-4E48-AD11-00A5950E0C02}" srcOrd="2" destOrd="0" parTransId="{843E83C1-2E44-244C-9D91-EF0DA3D0BDEB}" sibTransId="{1A1536E4-67C5-C64F-B1BA-716B964EF9F6}"/>
    <dgm:cxn modelId="{540FA5DB-4082-0041-877A-8E86E562F701}" type="presOf" srcId="{CFCA8174-34ED-404E-AC76-B5BA607A35F5}" destId="{AE1E4C96-93D9-A54B-AA65-04E37A07EA15}" srcOrd="0" destOrd="0" presId="urn:microsoft.com/office/officeart/2005/8/layout/hierarchy3"/>
    <dgm:cxn modelId="{949121FD-6CB2-0249-B56D-56E2332DCE34}" type="presOf" srcId="{529BF6BF-0231-A146-8B79-B796B0531072}" destId="{2D8ACAD1-A3EF-D843-8DF5-EFE74FEA7B66}" srcOrd="0" destOrd="0" presId="urn:microsoft.com/office/officeart/2005/8/layout/hierarchy3"/>
    <dgm:cxn modelId="{DA5C1CFB-2363-4A40-84E6-E223DF56A1CB}" srcId="{56CEDBF2-C714-4D4B-A94D-D933B5BB33B2}" destId="{370F48CF-CFBF-9D42-90E2-EE9F2375293F}" srcOrd="5" destOrd="0" parTransId="{4C9354D4-ED61-2E45-B5D8-486898432D34}" sibTransId="{A085110D-6CF7-8247-AE0B-BCF67BC38DF3}"/>
    <dgm:cxn modelId="{C7210634-833F-D243-AE46-CC79F832D006}" type="presOf" srcId="{49EE96E5-2F08-9242-A9BE-3E62A55AD2A6}" destId="{90E0A7A8-9B58-A34A-8BBB-ADEE86F3D777}" srcOrd="0" destOrd="0" presId="urn:microsoft.com/office/officeart/2005/8/layout/hierarchy3"/>
    <dgm:cxn modelId="{75B890B4-D675-3345-B8AA-DE94844FFB3E}" type="presOf" srcId="{1323EE81-59F2-DC47-9BEA-3AA2B742C956}" destId="{5D315E1A-EFCA-444C-A096-6DFCAA49FFAF}" srcOrd="0" destOrd="0" presId="urn:microsoft.com/office/officeart/2005/8/layout/hierarchy3"/>
    <dgm:cxn modelId="{88BF6A94-DC30-8B4F-B62A-070FE058EFED}" type="presOf" srcId="{3217E0CE-3A4B-1141-831E-674C01AA0067}" destId="{81383453-D0DC-B74D-8157-0BAAD19D259C}" srcOrd="0" destOrd="0" presId="urn:microsoft.com/office/officeart/2005/8/layout/hierarchy3"/>
    <dgm:cxn modelId="{9ADD5D36-F343-9D4E-8223-19DB00B4FD31}" type="presOf" srcId="{A8BEF6BE-EC5D-B74A-8B27-31B55744A979}" destId="{EF9B6B0E-2F9E-7E45-8344-A0490DC54017}" srcOrd="0" destOrd="0" presId="urn:microsoft.com/office/officeart/2005/8/layout/hierarchy3"/>
    <dgm:cxn modelId="{A9FEE7EB-EFDD-8841-9646-1AFD4AF85321}" srcId="{8540AA31-6597-8545-8372-F327C61FF396}" destId="{C0BC2DB4-DBB0-C94F-B396-553497D06A7B}" srcOrd="0" destOrd="0" parTransId="{229DB73E-CEED-8A43-B59F-53206BD912A7}" sibTransId="{4337B6C7-E5A9-B149-9F3D-557F148BD8F6}"/>
    <dgm:cxn modelId="{F4BBE9E5-3B38-744F-B454-837DD72B06F7}" type="presOf" srcId="{C190C92A-0ABC-F041-9BBA-F8E1874308BD}" destId="{141488D1-EBCD-AE4D-9D23-393097FDF5BE}" srcOrd="0" destOrd="0" presId="urn:microsoft.com/office/officeart/2005/8/layout/hierarchy3"/>
    <dgm:cxn modelId="{D5C2F917-0AD7-AD46-B10B-23B7A2BC9C6C}" type="presOf" srcId="{8540AA31-6597-8545-8372-F327C61FF396}" destId="{B6BF681C-7F7B-E843-996E-D809B7D044DB}" srcOrd="0" destOrd="0" presId="urn:microsoft.com/office/officeart/2005/8/layout/hierarchy3"/>
    <dgm:cxn modelId="{546F1435-EF60-EE4D-832D-47192B0F6AD2}" srcId="{56CEDBF2-C714-4D4B-A94D-D933B5BB33B2}" destId="{716F9C2C-F736-FD4D-BB7E-73950AA1AA4C}" srcOrd="1" destOrd="0" parTransId="{CD4B8CA1-7583-364F-A4AA-CE7F0E7F4437}" sibTransId="{8265777E-491C-5142-B7A0-DB0486484295}"/>
    <dgm:cxn modelId="{1C2421C8-8C3A-D44E-AC65-4F7E495D2870}" srcId="{C0BC2DB4-DBB0-C94F-B396-553497D06A7B}" destId="{8E7DC2DA-012E-3F4B-9ED4-1A183B722E97}" srcOrd="3" destOrd="0" parTransId="{294ECAEB-0E0C-9243-9DD6-9A7DD78E056E}" sibTransId="{3AB9902D-863D-A740-9F6C-C831807C30B1}"/>
    <dgm:cxn modelId="{580E8AB4-9381-234B-BB36-8A2B81E3DAB6}" srcId="{56CEDBF2-C714-4D4B-A94D-D933B5BB33B2}" destId="{D70CCED3-B1B2-B34C-8534-7DADD6208212}" srcOrd="2" destOrd="0" parTransId="{1323EE81-59F2-DC47-9BEA-3AA2B742C956}" sibTransId="{C0455246-74ED-7048-B091-3047DB92E2F0}"/>
    <dgm:cxn modelId="{AD2E465E-5C3F-5647-8F0C-752AAD866D8D}" srcId="{C0BC2DB4-DBB0-C94F-B396-553497D06A7B}" destId="{CFCA8174-34ED-404E-AC76-B5BA607A35F5}" srcOrd="2" destOrd="0" parTransId="{0C356DD0-ADBB-9841-9174-EA8327349249}" sibTransId="{E3951140-545E-504F-AB35-E473F25FF5E0}"/>
    <dgm:cxn modelId="{7AA69D95-68A1-5B40-AF44-7E23CBD0BDE8}" type="presOf" srcId="{8167EFEE-1936-454A-9728-D9C10D5D6AEF}" destId="{E7340A73-F978-0B4C-AFE6-7DF641676631}" srcOrd="0" destOrd="0" presId="urn:microsoft.com/office/officeart/2005/8/layout/hierarchy3"/>
    <dgm:cxn modelId="{7AA45DA1-5728-964B-888A-08028E024031}" type="presOf" srcId="{0FAE94AD-D2E6-2C46-BB22-7FAC677ED3BE}" destId="{85CF14ED-97D8-7A40-9701-ED0DF6D67393}" srcOrd="0" destOrd="0" presId="urn:microsoft.com/office/officeart/2005/8/layout/hierarchy3"/>
    <dgm:cxn modelId="{0CA52305-6151-9442-9814-3C7D1868EF01}" srcId="{56CEDBF2-C714-4D4B-A94D-D933B5BB33B2}" destId="{8167EFEE-1936-454A-9728-D9C10D5D6AEF}" srcOrd="0" destOrd="0" parTransId="{1A1A6F75-E4E4-EF4A-ACB2-A8C469146545}" sibTransId="{616B2ABD-11E4-D247-942C-CEAD24B6DB45}"/>
    <dgm:cxn modelId="{15A12D98-E4E9-5442-9D44-CA6C8B416DAC}" type="presOf" srcId="{4C9354D4-ED61-2E45-B5D8-486898432D34}" destId="{CD8F9BEB-99B3-9844-9CC1-C91A172007BE}" srcOrd="0" destOrd="0" presId="urn:microsoft.com/office/officeart/2005/8/layout/hierarchy3"/>
    <dgm:cxn modelId="{9EAB792B-0781-8042-B478-0BCA27400F0E}" type="presOf" srcId="{9D8E5497-633F-B342-BFD9-5E1B5B8D92A5}" destId="{CBD791AD-FEBB-A540-A417-3053B122CAF8}" srcOrd="0" destOrd="0" presId="urn:microsoft.com/office/officeart/2005/8/layout/hierarchy3"/>
    <dgm:cxn modelId="{03ECED6D-24D7-9844-9F33-A3A8A98AD986}" type="presOf" srcId="{370F48CF-CFBF-9D42-90E2-EE9F2375293F}" destId="{15D171E6-7257-E44C-832B-68E8FEE75126}" srcOrd="0" destOrd="0" presId="urn:microsoft.com/office/officeart/2005/8/layout/hierarchy3"/>
    <dgm:cxn modelId="{176669BA-20CB-BF44-8435-B4AA506109E9}" type="presOf" srcId="{1A1A6F75-E4E4-EF4A-ACB2-A8C469146545}" destId="{36660FC9-ECC4-7F4D-9530-E2127CDF599A}" srcOrd="0" destOrd="0" presId="urn:microsoft.com/office/officeart/2005/8/layout/hierarchy3"/>
    <dgm:cxn modelId="{194E5BDE-BEF8-DC42-BF1D-B2797F7972FD}" srcId="{C0BC2DB4-DBB0-C94F-B396-553497D06A7B}" destId="{A8BEF6BE-EC5D-B74A-8B27-31B55744A979}" srcOrd="0" destOrd="0" parTransId="{A6384258-9AED-1F4F-80C8-CA0177193A1C}" sibTransId="{0DD8C593-022D-5C4A-8752-6F66917FE777}"/>
    <dgm:cxn modelId="{2187284C-685F-8546-9C4F-7E49BBCE9241}" type="presParOf" srcId="{B6BF681C-7F7B-E843-996E-D809B7D044DB}" destId="{1571DB86-E198-494E-A13E-EAC2B53E4D55}" srcOrd="0" destOrd="0" presId="urn:microsoft.com/office/officeart/2005/8/layout/hierarchy3"/>
    <dgm:cxn modelId="{5165170C-5587-0943-8255-7C3777DA9AC4}" type="presParOf" srcId="{1571DB86-E198-494E-A13E-EAC2B53E4D55}" destId="{4CA087E0-0169-4A48-91D9-789A35E30ACD}" srcOrd="0" destOrd="0" presId="urn:microsoft.com/office/officeart/2005/8/layout/hierarchy3"/>
    <dgm:cxn modelId="{FDCFD7E8-FD32-F84F-B801-6B3FCFF5DAE7}" type="presParOf" srcId="{4CA087E0-0169-4A48-91D9-789A35E30ACD}" destId="{FEC5B115-966D-4448-B878-9CDB9837ECD0}" srcOrd="0" destOrd="0" presId="urn:microsoft.com/office/officeart/2005/8/layout/hierarchy3"/>
    <dgm:cxn modelId="{6F2842B2-4DE7-2F43-AFDE-7454BF86833E}" type="presParOf" srcId="{4CA087E0-0169-4A48-91D9-789A35E30ACD}" destId="{21C35DAB-F78C-6447-B40F-37ED58188ADB}" srcOrd="1" destOrd="0" presId="urn:microsoft.com/office/officeart/2005/8/layout/hierarchy3"/>
    <dgm:cxn modelId="{379831B9-FF2A-564F-BE8A-347B728EA834}" type="presParOf" srcId="{1571DB86-E198-494E-A13E-EAC2B53E4D55}" destId="{F9D25E0E-8076-6E44-95EF-2F580D570252}" srcOrd="1" destOrd="0" presId="urn:microsoft.com/office/officeart/2005/8/layout/hierarchy3"/>
    <dgm:cxn modelId="{7814FCCA-9BCA-EF45-AF33-0B8EC4EA42F8}" type="presParOf" srcId="{F9D25E0E-8076-6E44-95EF-2F580D570252}" destId="{1404502B-B39F-CA46-B1B9-6AF217622EA2}" srcOrd="0" destOrd="0" presId="urn:microsoft.com/office/officeart/2005/8/layout/hierarchy3"/>
    <dgm:cxn modelId="{D65A69C4-8B09-424E-A40E-733F6819C1AC}" type="presParOf" srcId="{F9D25E0E-8076-6E44-95EF-2F580D570252}" destId="{EF9B6B0E-2F9E-7E45-8344-A0490DC54017}" srcOrd="1" destOrd="0" presId="urn:microsoft.com/office/officeart/2005/8/layout/hierarchy3"/>
    <dgm:cxn modelId="{5DC47EFF-5947-2044-8F70-FF804071C3C8}" type="presParOf" srcId="{F9D25E0E-8076-6E44-95EF-2F580D570252}" destId="{5867C843-792D-5543-BF64-9F44C2616542}" srcOrd="2" destOrd="0" presId="urn:microsoft.com/office/officeart/2005/8/layout/hierarchy3"/>
    <dgm:cxn modelId="{603D97F7-C281-904B-A48E-67BC708C3C9C}" type="presParOf" srcId="{F9D25E0E-8076-6E44-95EF-2F580D570252}" destId="{C19BBA6B-C967-354C-94F7-9AA13350D388}" srcOrd="3" destOrd="0" presId="urn:microsoft.com/office/officeart/2005/8/layout/hierarchy3"/>
    <dgm:cxn modelId="{1D15C988-0B7C-AC43-8090-CFA53642316E}" type="presParOf" srcId="{F9D25E0E-8076-6E44-95EF-2F580D570252}" destId="{F60BE972-91CC-1640-99D2-3064EFFCE037}" srcOrd="4" destOrd="0" presId="urn:microsoft.com/office/officeart/2005/8/layout/hierarchy3"/>
    <dgm:cxn modelId="{6650B6D3-4321-9A48-8E21-5DC1219229D4}" type="presParOf" srcId="{F9D25E0E-8076-6E44-95EF-2F580D570252}" destId="{AE1E4C96-93D9-A54B-AA65-04E37A07EA15}" srcOrd="5" destOrd="0" presId="urn:microsoft.com/office/officeart/2005/8/layout/hierarchy3"/>
    <dgm:cxn modelId="{3D2F86EA-0BF6-2348-9458-B862AA05DF93}" type="presParOf" srcId="{F9D25E0E-8076-6E44-95EF-2F580D570252}" destId="{0151D169-C983-3A40-A20C-EF5E040F6AC5}" srcOrd="6" destOrd="0" presId="urn:microsoft.com/office/officeart/2005/8/layout/hierarchy3"/>
    <dgm:cxn modelId="{7C0EF072-008D-DE4C-997F-EF9109200427}" type="presParOf" srcId="{F9D25E0E-8076-6E44-95EF-2F580D570252}" destId="{5BE412D8-4680-674A-93E2-C3EE9E158C33}" srcOrd="7" destOrd="0" presId="urn:microsoft.com/office/officeart/2005/8/layout/hierarchy3"/>
    <dgm:cxn modelId="{511A3AE1-F713-0041-90DA-024CE7ED2D6D}" type="presParOf" srcId="{B6BF681C-7F7B-E843-996E-D809B7D044DB}" destId="{4390799C-BB71-CD45-8B3E-AA9EB896A9B4}" srcOrd="1" destOrd="0" presId="urn:microsoft.com/office/officeart/2005/8/layout/hierarchy3"/>
    <dgm:cxn modelId="{B588B213-57D7-264F-8DC0-29DFC7F5E4B8}" type="presParOf" srcId="{4390799C-BB71-CD45-8B3E-AA9EB896A9B4}" destId="{8658A421-EBF4-B043-8432-E26CCB451970}" srcOrd="0" destOrd="0" presId="urn:microsoft.com/office/officeart/2005/8/layout/hierarchy3"/>
    <dgm:cxn modelId="{E0A24DDB-A72A-DA45-B3DC-C431590C56E1}" type="presParOf" srcId="{8658A421-EBF4-B043-8432-E26CCB451970}" destId="{48BBD8F2-F7C6-E34C-8590-A5BD8496690F}" srcOrd="0" destOrd="0" presId="urn:microsoft.com/office/officeart/2005/8/layout/hierarchy3"/>
    <dgm:cxn modelId="{BC1B882D-DBF7-5A4A-9A91-84FEE30CC74F}" type="presParOf" srcId="{8658A421-EBF4-B043-8432-E26CCB451970}" destId="{6F7F422E-CF3D-BF4F-9EC4-46B3B6C23686}" srcOrd="1" destOrd="0" presId="urn:microsoft.com/office/officeart/2005/8/layout/hierarchy3"/>
    <dgm:cxn modelId="{D3846409-BEC5-AB45-A4C8-700731D94B4E}" type="presParOf" srcId="{4390799C-BB71-CD45-8B3E-AA9EB896A9B4}" destId="{2AECCECC-6404-FA45-AA89-A84F840ADE5B}" srcOrd="1" destOrd="0" presId="urn:microsoft.com/office/officeart/2005/8/layout/hierarchy3"/>
    <dgm:cxn modelId="{5EA55F77-99C6-9D4C-88A5-1480BF96E2BF}" type="presParOf" srcId="{2AECCECC-6404-FA45-AA89-A84F840ADE5B}" destId="{36660FC9-ECC4-7F4D-9530-E2127CDF599A}" srcOrd="0" destOrd="0" presId="urn:microsoft.com/office/officeart/2005/8/layout/hierarchy3"/>
    <dgm:cxn modelId="{E804D5AB-2FD2-4544-9B1D-D12842733861}" type="presParOf" srcId="{2AECCECC-6404-FA45-AA89-A84F840ADE5B}" destId="{E7340A73-F978-0B4C-AFE6-7DF641676631}" srcOrd="1" destOrd="0" presId="urn:microsoft.com/office/officeart/2005/8/layout/hierarchy3"/>
    <dgm:cxn modelId="{B4F3EBC2-44AA-0449-A8CA-FD827C15872E}" type="presParOf" srcId="{2AECCECC-6404-FA45-AA89-A84F840ADE5B}" destId="{FDFD64B2-318D-AE40-8973-BEDF1BCD0AAB}" srcOrd="2" destOrd="0" presId="urn:microsoft.com/office/officeart/2005/8/layout/hierarchy3"/>
    <dgm:cxn modelId="{9CA75BDD-3F4E-0F47-B15F-B8A6D6CA9DC2}" type="presParOf" srcId="{2AECCECC-6404-FA45-AA89-A84F840ADE5B}" destId="{1A3E624E-A010-1448-8678-65767CA2B5DE}" srcOrd="3" destOrd="0" presId="urn:microsoft.com/office/officeart/2005/8/layout/hierarchy3"/>
    <dgm:cxn modelId="{7EC3248D-36B3-074F-BDE4-9981FB38416F}" type="presParOf" srcId="{2AECCECC-6404-FA45-AA89-A84F840ADE5B}" destId="{5D315E1A-EFCA-444C-A096-6DFCAA49FFAF}" srcOrd="4" destOrd="0" presId="urn:microsoft.com/office/officeart/2005/8/layout/hierarchy3"/>
    <dgm:cxn modelId="{7DE2911D-B66C-C348-9D37-283BE31E3DCD}" type="presParOf" srcId="{2AECCECC-6404-FA45-AA89-A84F840ADE5B}" destId="{2BF3FBCA-801F-FB49-8F6B-91F682FAF412}" srcOrd="5" destOrd="0" presId="urn:microsoft.com/office/officeart/2005/8/layout/hierarchy3"/>
    <dgm:cxn modelId="{6F8859EF-88C0-404E-BF3F-89D9A14E1AC2}" type="presParOf" srcId="{2AECCECC-6404-FA45-AA89-A84F840ADE5B}" destId="{81383453-D0DC-B74D-8157-0BAAD19D259C}" srcOrd="6" destOrd="0" presId="urn:microsoft.com/office/officeart/2005/8/layout/hierarchy3"/>
    <dgm:cxn modelId="{2B336269-9326-4B49-AF3B-30AEB3C2D355}" type="presParOf" srcId="{2AECCECC-6404-FA45-AA89-A84F840ADE5B}" destId="{85CF14ED-97D8-7A40-9701-ED0DF6D67393}" srcOrd="7" destOrd="0" presId="urn:microsoft.com/office/officeart/2005/8/layout/hierarchy3"/>
    <dgm:cxn modelId="{7D0F157A-5B8C-8346-8E55-D530EFB679DF}" type="presParOf" srcId="{2AECCECC-6404-FA45-AA89-A84F840ADE5B}" destId="{0126B74D-B206-C246-BE92-D2AE170E97AE}" srcOrd="8" destOrd="0" presId="urn:microsoft.com/office/officeart/2005/8/layout/hierarchy3"/>
    <dgm:cxn modelId="{F5745F0A-FEEC-B34F-B0E9-D5B665EEC614}" type="presParOf" srcId="{2AECCECC-6404-FA45-AA89-A84F840ADE5B}" destId="{4C5F6302-5428-2542-AF93-24C4CF488C6B}" srcOrd="9" destOrd="0" presId="urn:microsoft.com/office/officeart/2005/8/layout/hierarchy3"/>
    <dgm:cxn modelId="{ED400C42-378E-E242-BEEF-891B40D787CD}" type="presParOf" srcId="{2AECCECC-6404-FA45-AA89-A84F840ADE5B}" destId="{CD8F9BEB-99B3-9844-9CC1-C91A172007BE}" srcOrd="10" destOrd="0" presId="urn:microsoft.com/office/officeart/2005/8/layout/hierarchy3"/>
    <dgm:cxn modelId="{B133A20D-33B4-EB45-9C2A-2AC8F0A2CCF3}" type="presParOf" srcId="{2AECCECC-6404-FA45-AA89-A84F840ADE5B}" destId="{15D171E6-7257-E44C-832B-68E8FEE75126}" srcOrd="11" destOrd="0" presId="urn:microsoft.com/office/officeart/2005/8/layout/hierarchy3"/>
    <dgm:cxn modelId="{56F270E1-A793-7F45-80E4-38041343585A}" type="presParOf" srcId="{B6BF681C-7F7B-E843-996E-D809B7D044DB}" destId="{E80FB271-24F9-604D-AB94-00C87F46A321}" srcOrd="2" destOrd="0" presId="urn:microsoft.com/office/officeart/2005/8/layout/hierarchy3"/>
    <dgm:cxn modelId="{F7EDEB23-701E-5B41-BE89-7CDCCA5A196B}" type="presParOf" srcId="{E80FB271-24F9-604D-AB94-00C87F46A321}" destId="{77E66C19-930E-9649-9B1D-B0FFCB98DA83}" srcOrd="0" destOrd="0" presId="urn:microsoft.com/office/officeart/2005/8/layout/hierarchy3"/>
    <dgm:cxn modelId="{5EA89107-DFBD-7248-8349-1DA9EDCC9869}" type="presParOf" srcId="{77E66C19-930E-9649-9B1D-B0FFCB98DA83}" destId="{B27C2D6D-4E9D-094E-B7AD-D6392D52FAC0}" srcOrd="0" destOrd="0" presId="urn:microsoft.com/office/officeart/2005/8/layout/hierarchy3"/>
    <dgm:cxn modelId="{8086B113-E64E-5740-9C5F-D4DDC3024485}" type="presParOf" srcId="{77E66C19-930E-9649-9B1D-B0FFCB98DA83}" destId="{568ABC50-D22B-E446-82CB-10D0AE534213}" srcOrd="1" destOrd="0" presId="urn:microsoft.com/office/officeart/2005/8/layout/hierarchy3"/>
    <dgm:cxn modelId="{4A9CF493-989D-4C48-8B0F-49B8E6E631FB}" type="presParOf" srcId="{E80FB271-24F9-604D-AB94-00C87F46A321}" destId="{0F61B4AC-7E85-8848-84D3-FC0026851284}" srcOrd="1" destOrd="0" presId="urn:microsoft.com/office/officeart/2005/8/layout/hierarchy3"/>
    <dgm:cxn modelId="{8EC4476F-A328-DD41-9308-EC06CA471A6B}" type="presParOf" srcId="{0F61B4AC-7E85-8848-84D3-FC0026851284}" destId="{F23C462E-E419-BA4C-BAF3-AD93F1511460}" srcOrd="0" destOrd="0" presId="urn:microsoft.com/office/officeart/2005/8/layout/hierarchy3"/>
    <dgm:cxn modelId="{5E18E51C-F134-8F49-B08D-72592375FD6D}" type="presParOf" srcId="{0F61B4AC-7E85-8848-84D3-FC0026851284}" destId="{90E0A7A8-9B58-A34A-8BBB-ADEE86F3D777}" srcOrd="1" destOrd="0" presId="urn:microsoft.com/office/officeart/2005/8/layout/hierarchy3"/>
    <dgm:cxn modelId="{25B8064D-4F39-EF45-A1CB-5033AF108E4A}" type="presParOf" srcId="{0F61B4AC-7E85-8848-84D3-FC0026851284}" destId="{CBD791AD-FEBB-A540-A417-3053B122CAF8}" srcOrd="2" destOrd="0" presId="urn:microsoft.com/office/officeart/2005/8/layout/hierarchy3"/>
    <dgm:cxn modelId="{A91BAB50-AD1B-B14A-A630-580A19E7B621}" type="presParOf" srcId="{0F61B4AC-7E85-8848-84D3-FC0026851284}" destId="{141488D1-EBCD-AE4D-9D23-393097FDF5BE}" srcOrd="3" destOrd="0" presId="urn:microsoft.com/office/officeart/2005/8/layout/hierarchy3"/>
    <dgm:cxn modelId="{E0F77505-74B6-A64C-AEEE-8088E3FD0DA1}" type="presParOf" srcId="{0F61B4AC-7E85-8848-84D3-FC0026851284}" destId="{78045469-29C9-5641-93F7-A3EAA5DB82C4}" srcOrd="4" destOrd="0" presId="urn:microsoft.com/office/officeart/2005/8/layout/hierarchy3"/>
    <dgm:cxn modelId="{CEB39408-C238-3444-88F9-0DEF12ABF886}" type="presParOf" srcId="{0F61B4AC-7E85-8848-84D3-FC0026851284}" destId="{2D8ACAD1-A3EF-D843-8DF5-EFE74FEA7B66}"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5F1209-7B2B-1845-AE3E-ECCAC99AE314}" type="doc">
      <dgm:prSet loTypeId="urn:microsoft.com/office/officeart/2005/8/layout/hierarchy3" loCatId="" qsTypeId="urn:microsoft.com/office/officeart/2005/8/quickstyle/3D3" qsCatId="3D" csTypeId="urn:microsoft.com/office/officeart/2005/8/colors/colorful3" csCatId="colorful" phldr="1"/>
      <dgm:spPr/>
      <dgm:t>
        <a:bodyPr/>
        <a:lstStyle/>
        <a:p>
          <a:endParaRPr lang="en-US"/>
        </a:p>
      </dgm:t>
    </dgm:pt>
    <dgm:pt modelId="{79139980-8A42-0547-B308-2AA03FDA01F6}">
      <dgm:prSet phldrT="[Text]"/>
      <dgm:spPr/>
      <dgm:t>
        <a:bodyPr/>
        <a:lstStyle/>
        <a:p>
          <a:r>
            <a:rPr lang="en-US" dirty="0" err="1" smtClean="0"/>
            <a:t>Gershon</a:t>
          </a:r>
          <a:endParaRPr lang="en-US" dirty="0"/>
        </a:p>
      </dgm:t>
    </dgm:pt>
    <dgm:pt modelId="{42347A14-DEA8-E549-956B-B4F977047795}" type="parTrans" cxnId="{AB112620-77E0-234D-9C8D-8BF4A06A5269}">
      <dgm:prSet/>
      <dgm:spPr/>
      <dgm:t>
        <a:bodyPr/>
        <a:lstStyle/>
        <a:p>
          <a:endParaRPr lang="en-US"/>
        </a:p>
      </dgm:t>
    </dgm:pt>
    <dgm:pt modelId="{93AB2C7F-787B-9546-AA53-D41FE5DF4C4C}" type="sibTrans" cxnId="{AB112620-77E0-234D-9C8D-8BF4A06A5269}">
      <dgm:prSet/>
      <dgm:spPr/>
      <dgm:t>
        <a:bodyPr/>
        <a:lstStyle/>
        <a:p>
          <a:endParaRPr lang="en-US"/>
        </a:p>
      </dgm:t>
    </dgm:pt>
    <dgm:pt modelId="{1F19DCA3-0763-A84D-A9F6-87FC4B554E3D}">
      <dgm:prSet phldrT="[Text]"/>
      <dgm:spPr/>
      <dgm:t>
        <a:bodyPr/>
        <a:lstStyle/>
        <a:p>
          <a:r>
            <a:rPr lang="en-US" dirty="0" err="1" smtClean="0"/>
            <a:t>Libni</a:t>
          </a:r>
          <a:endParaRPr lang="en-US" dirty="0"/>
        </a:p>
      </dgm:t>
    </dgm:pt>
    <dgm:pt modelId="{937EB6A1-FDDB-E04B-8167-D7972818933F}" type="parTrans" cxnId="{EF96EEC4-BFD4-364D-84B1-DEB54BF35CFA}">
      <dgm:prSet/>
      <dgm:spPr/>
      <dgm:t>
        <a:bodyPr/>
        <a:lstStyle/>
        <a:p>
          <a:endParaRPr lang="en-US"/>
        </a:p>
      </dgm:t>
    </dgm:pt>
    <dgm:pt modelId="{90436B79-6DC7-8E4E-8F89-41D7CD0A2076}" type="sibTrans" cxnId="{EF96EEC4-BFD4-364D-84B1-DEB54BF35CFA}">
      <dgm:prSet/>
      <dgm:spPr/>
      <dgm:t>
        <a:bodyPr/>
        <a:lstStyle/>
        <a:p>
          <a:endParaRPr lang="en-US"/>
        </a:p>
      </dgm:t>
    </dgm:pt>
    <dgm:pt modelId="{4B44E74F-61EF-134F-ABD4-C3932981D565}">
      <dgm:prSet phldrT="[Text]"/>
      <dgm:spPr/>
      <dgm:t>
        <a:bodyPr/>
        <a:lstStyle/>
        <a:p>
          <a:r>
            <a:rPr lang="en-US" dirty="0" err="1" smtClean="0"/>
            <a:t>Shimi</a:t>
          </a:r>
          <a:endParaRPr lang="en-US" dirty="0"/>
        </a:p>
      </dgm:t>
    </dgm:pt>
    <dgm:pt modelId="{BCA3D821-12DA-604F-A959-959730D19E70}" type="parTrans" cxnId="{11CD7FE5-8E02-F54E-AF14-8BF0934F5C38}">
      <dgm:prSet/>
      <dgm:spPr/>
      <dgm:t>
        <a:bodyPr/>
        <a:lstStyle/>
        <a:p>
          <a:endParaRPr lang="en-US"/>
        </a:p>
      </dgm:t>
    </dgm:pt>
    <dgm:pt modelId="{16D58EE5-0790-8544-92FD-88A2EC025594}" type="sibTrans" cxnId="{11CD7FE5-8E02-F54E-AF14-8BF0934F5C38}">
      <dgm:prSet/>
      <dgm:spPr/>
      <dgm:t>
        <a:bodyPr/>
        <a:lstStyle/>
        <a:p>
          <a:endParaRPr lang="en-US"/>
        </a:p>
      </dgm:t>
    </dgm:pt>
    <dgm:pt modelId="{E3BE0F60-10B6-D241-88CC-20C1A9866507}">
      <dgm:prSet/>
      <dgm:spPr/>
      <dgm:t>
        <a:bodyPr/>
        <a:lstStyle/>
        <a:p>
          <a:r>
            <a:rPr lang="en-US" dirty="0" err="1" smtClean="0"/>
            <a:t>Kohath</a:t>
          </a:r>
          <a:endParaRPr lang="en-US" dirty="0"/>
        </a:p>
      </dgm:t>
    </dgm:pt>
    <dgm:pt modelId="{FE686018-5F2E-5841-955A-89C284585B78}" type="parTrans" cxnId="{9E65156A-090F-134F-B8EC-99D9FFC80A9E}">
      <dgm:prSet/>
      <dgm:spPr/>
      <dgm:t>
        <a:bodyPr/>
        <a:lstStyle/>
        <a:p>
          <a:endParaRPr lang="en-US"/>
        </a:p>
      </dgm:t>
    </dgm:pt>
    <dgm:pt modelId="{D9FA4CCF-07AB-7D47-96E0-DC1103DB4EC0}" type="sibTrans" cxnId="{9E65156A-090F-134F-B8EC-99D9FFC80A9E}">
      <dgm:prSet/>
      <dgm:spPr/>
      <dgm:t>
        <a:bodyPr/>
        <a:lstStyle/>
        <a:p>
          <a:endParaRPr lang="en-US"/>
        </a:p>
      </dgm:t>
    </dgm:pt>
    <dgm:pt modelId="{4203AB38-CF4D-624C-A0F9-B1CC1A4E3CFA}">
      <dgm:prSet/>
      <dgm:spPr/>
      <dgm:t>
        <a:bodyPr/>
        <a:lstStyle/>
        <a:p>
          <a:r>
            <a:rPr lang="en-US" dirty="0" err="1" smtClean="0"/>
            <a:t>Merari</a:t>
          </a:r>
          <a:endParaRPr lang="en-US" dirty="0"/>
        </a:p>
      </dgm:t>
    </dgm:pt>
    <dgm:pt modelId="{AA26739E-E850-1A4B-B4A4-918D367B0DA5}" type="parTrans" cxnId="{CE1F61CD-C0F0-014A-98CD-CEAEA61A6EF5}">
      <dgm:prSet/>
      <dgm:spPr/>
      <dgm:t>
        <a:bodyPr/>
        <a:lstStyle/>
        <a:p>
          <a:endParaRPr lang="en-US"/>
        </a:p>
      </dgm:t>
    </dgm:pt>
    <dgm:pt modelId="{57CF822D-D989-9940-920D-6174D7904947}" type="sibTrans" cxnId="{CE1F61CD-C0F0-014A-98CD-CEAEA61A6EF5}">
      <dgm:prSet/>
      <dgm:spPr/>
      <dgm:t>
        <a:bodyPr/>
        <a:lstStyle/>
        <a:p>
          <a:endParaRPr lang="en-US"/>
        </a:p>
      </dgm:t>
    </dgm:pt>
    <dgm:pt modelId="{6F826CE8-AD0D-DE41-9599-8D1BF5DCD463}">
      <dgm:prSet/>
      <dgm:spPr>
        <a:solidFill>
          <a:srgbClr val="FFFF00"/>
        </a:solidFill>
      </dgm:spPr>
      <dgm:t>
        <a:bodyPr/>
        <a:lstStyle/>
        <a:p>
          <a:r>
            <a:rPr lang="en-US" dirty="0" err="1" smtClean="0"/>
            <a:t>Amram</a:t>
          </a:r>
          <a:endParaRPr lang="en-US" dirty="0"/>
        </a:p>
      </dgm:t>
    </dgm:pt>
    <dgm:pt modelId="{C6402744-3A75-E846-99CC-1B28840EA28F}" type="parTrans" cxnId="{DDDF5679-F07E-864F-B788-D009A2F2A683}">
      <dgm:prSet/>
      <dgm:spPr/>
      <dgm:t>
        <a:bodyPr/>
        <a:lstStyle/>
        <a:p>
          <a:endParaRPr lang="en-US"/>
        </a:p>
      </dgm:t>
    </dgm:pt>
    <dgm:pt modelId="{47B149CC-F707-8A4B-8A8C-C33A0E7FC350}" type="sibTrans" cxnId="{DDDF5679-F07E-864F-B788-D009A2F2A683}">
      <dgm:prSet/>
      <dgm:spPr/>
      <dgm:t>
        <a:bodyPr/>
        <a:lstStyle/>
        <a:p>
          <a:endParaRPr lang="en-US"/>
        </a:p>
      </dgm:t>
    </dgm:pt>
    <dgm:pt modelId="{8F1337A5-58D9-3141-B652-8D6B172D6F33}">
      <dgm:prSet/>
      <dgm:spPr/>
      <dgm:t>
        <a:bodyPr/>
        <a:lstStyle/>
        <a:p>
          <a:r>
            <a:rPr lang="en-US" dirty="0" err="1" smtClean="0"/>
            <a:t>Izhar</a:t>
          </a:r>
          <a:endParaRPr lang="en-US" dirty="0"/>
        </a:p>
      </dgm:t>
    </dgm:pt>
    <dgm:pt modelId="{D1435D1F-30F7-3048-BDE8-C17C52D26162}" type="parTrans" cxnId="{9A9CB1D3-6A92-5B42-B0A2-E29060B724A8}">
      <dgm:prSet/>
      <dgm:spPr/>
      <dgm:t>
        <a:bodyPr/>
        <a:lstStyle/>
        <a:p>
          <a:endParaRPr lang="en-US"/>
        </a:p>
      </dgm:t>
    </dgm:pt>
    <dgm:pt modelId="{2B429AE1-4C22-544F-9E7E-07F040F697AE}" type="sibTrans" cxnId="{9A9CB1D3-6A92-5B42-B0A2-E29060B724A8}">
      <dgm:prSet/>
      <dgm:spPr/>
      <dgm:t>
        <a:bodyPr/>
        <a:lstStyle/>
        <a:p>
          <a:endParaRPr lang="en-US"/>
        </a:p>
      </dgm:t>
    </dgm:pt>
    <dgm:pt modelId="{F24BB1A9-E699-8A46-BDF1-A0A5F0B23388}">
      <dgm:prSet/>
      <dgm:spPr/>
      <dgm:t>
        <a:bodyPr/>
        <a:lstStyle/>
        <a:p>
          <a:r>
            <a:rPr lang="en-US" dirty="0" err="1" smtClean="0"/>
            <a:t>Uzziel</a:t>
          </a:r>
          <a:endParaRPr lang="en-US" dirty="0"/>
        </a:p>
      </dgm:t>
    </dgm:pt>
    <dgm:pt modelId="{FBBB9F11-BFA0-D147-9429-D15A7C843507}" type="parTrans" cxnId="{0D0011A0-F53A-1D4C-9ABA-24E938D4D930}">
      <dgm:prSet/>
      <dgm:spPr/>
      <dgm:t>
        <a:bodyPr/>
        <a:lstStyle/>
        <a:p>
          <a:endParaRPr lang="en-US"/>
        </a:p>
      </dgm:t>
    </dgm:pt>
    <dgm:pt modelId="{4A0A604B-702D-2A40-9397-4DD1C7DCBBA5}" type="sibTrans" cxnId="{0D0011A0-F53A-1D4C-9ABA-24E938D4D930}">
      <dgm:prSet/>
      <dgm:spPr/>
      <dgm:t>
        <a:bodyPr/>
        <a:lstStyle/>
        <a:p>
          <a:endParaRPr lang="en-US"/>
        </a:p>
      </dgm:t>
    </dgm:pt>
    <dgm:pt modelId="{9B737B99-5B0D-8447-96ED-18762EC63BD9}">
      <dgm:prSet/>
      <dgm:spPr/>
      <dgm:t>
        <a:bodyPr/>
        <a:lstStyle/>
        <a:p>
          <a:r>
            <a:rPr lang="en-US" dirty="0" smtClean="0"/>
            <a:t>Hebron</a:t>
          </a:r>
          <a:endParaRPr lang="en-US" dirty="0"/>
        </a:p>
      </dgm:t>
    </dgm:pt>
    <dgm:pt modelId="{6258CCEA-6048-A140-9E39-2AF1E713BED8}" type="parTrans" cxnId="{327DFB21-E4BF-A74E-9CD7-73FB6E49E8E0}">
      <dgm:prSet/>
      <dgm:spPr/>
      <dgm:t>
        <a:bodyPr/>
        <a:lstStyle/>
        <a:p>
          <a:endParaRPr lang="en-US"/>
        </a:p>
      </dgm:t>
    </dgm:pt>
    <dgm:pt modelId="{503BE4DE-4F1D-DA4D-96D4-82759C614FFD}" type="sibTrans" cxnId="{327DFB21-E4BF-A74E-9CD7-73FB6E49E8E0}">
      <dgm:prSet/>
      <dgm:spPr/>
      <dgm:t>
        <a:bodyPr/>
        <a:lstStyle/>
        <a:p>
          <a:endParaRPr lang="en-US"/>
        </a:p>
      </dgm:t>
    </dgm:pt>
    <dgm:pt modelId="{9741D65B-24FD-D643-BC6F-ACC125B82549}">
      <dgm:prSet/>
      <dgm:spPr/>
      <dgm:t>
        <a:bodyPr/>
        <a:lstStyle/>
        <a:p>
          <a:r>
            <a:rPr lang="en-US" dirty="0" err="1" smtClean="0"/>
            <a:t>Mahali</a:t>
          </a:r>
          <a:endParaRPr lang="en-US" dirty="0"/>
        </a:p>
      </dgm:t>
    </dgm:pt>
    <dgm:pt modelId="{E38CD8D8-D645-8C4A-8732-612FBCB2E046}" type="parTrans" cxnId="{056077B5-FF14-4143-AF47-BD12B4C5FA22}">
      <dgm:prSet/>
      <dgm:spPr/>
      <dgm:t>
        <a:bodyPr/>
        <a:lstStyle/>
        <a:p>
          <a:endParaRPr lang="en-US"/>
        </a:p>
      </dgm:t>
    </dgm:pt>
    <dgm:pt modelId="{516DA36D-81E2-7C46-8E4A-82F508DDF91E}" type="sibTrans" cxnId="{056077B5-FF14-4143-AF47-BD12B4C5FA22}">
      <dgm:prSet/>
      <dgm:spPr/>
      <dgm:t>
        <a:bodyPr/>
        <a:lstStyle/>
        <a:p>
          <a:endParaRPr lang="en-US"/>
        </a:p>
      </dgm:t>
    </dgm:pt>
    <dgm:pt modelId="{1A5D949B-E84F-EC4B-A140-A3D4CACA3B73}">
      <dgm:prSet/>
      <dgm:spPr/>
      <dgm:t>
        <a:bodyPr/>
        <a:lstStyle/>
        <a:p>
          <a:r>
            <a:rPr lang="en-US" dirty="0" err="1" smtClean="0"/>
            <a:t>Mushi</a:t>
          </a:r>
          <a:endParaRPr lang="en-US" dirty="0"/>
        </a:p>
      </dgm:t>
    </dgm:pt>
    <dgm:pt modelId="{DF3F70E9-7090-8D4F-8372-379344B975F8}" type="parTrans" cxnId="{746F09B3-C0BD-0541-B4F5-565294EC2234}">
      <dgm:prSet/>
      <dgm:spPr/>
      <dgm:t>
        <a:bodyPr/>
        <a:lstStyle/>
        <a:p>
          <a:endParaRPr lang="en-US"/>
        </a:p>
      </dgm:t>
    </dgm:pt>
    <dgm:pt modelId="{D57D7F36-F6AD-0C47-BF78-0D6C4597C3E7}" type="sibTrans" cxnId="{746F09B3-C0BD-0541-B4F5-565294EC2234}">
      <dgm:prSet/>
      <dgm:spPr/>
      <dgm:t>
        <a:bodyPr/>
        <a:lstStyle/>
        <a:p>
          <a:endParaRPr lang="en-US"/>
        </a:p>
      </dgm:t>
    </dgm:pt>
    <dgm:pt modelId="{5E0D07A4-3C01-D94D-8363-3E510B2C6492}" type="pres">
      <dgm:prSet presAssocID="{235F1209-7B2B-1845-AE3E-ECCAC99AE314}" presName="diagram" presStyleCnt="0">
        <dgm:presLayoutVars>
          <dgm:chPref val="1"/>
          <dgm:dir/>
          <dgm:animOne val="branch"/>
          <dgm:animLvl val="lvl"/>
          <dgm:resizeHandles/>
        </dgm:presLayoutVars>
      </dgm:prSet>
      <dgm:spPr/>
      <dgm:t>
        <a:bodyPr/>
        <a:lstStyle/>
        <a:p>
          <a:endParaRPr lang="en-US"/>
        </a:p>
      </dgm:t>
    </dgm:pt>
    <dgm:pt modelId="{D0F130F0-DF83-B148-AC1E-8DABABF56E1F}" type="pres">
      <dgm:prSet presAssocID="{79139980-8A42-0547-B308-2AA03FDA01F6}" presName="root" presStyleCnt="0"/>
      <dgm:spPr/>
    </dgm:pt>
    <dgm:pt modelId="{2BB113DF-1CEF-7544-9644-ECAABAF9F113}" type="pres">
      <dgm:prSet presAssocID="{79139980-8A42-0547-B308-2AA03FDA01F6}" presName="rootComposite" presStyleCnt="0"/>
      <dgm:spPr/>
    </dgm:pt>
    <dgm:pt modelId="{2414C036-2377-3049-940E-81402E6CA940}" type="pres">
      <dgm:prSet presAssocID="{79139980-8A42-0547-B308-2AA03FDA01F6}" presName="rootText" presStyleLbl="node1" presStyleIdx="0" presStyleCnt="3"/>
      <dgm:spPr/>
      <dgm:t>
        <a:bodyPr/>
        <a:lstStyle/>
        <a:p>
          <a:endParaRPr lang="en-US"/>
        </a:p>
      </dgm:t>
    </dgm:pt>
    <dgm:pt modelId="{861C3E19-2EB4-AF45-8F23-7606BCB9DA18}" type="pres">
      <dgm:prSet presAssocID="{79139980-8A42-0547-B308-2AA03FDA01F6}" presName="rootConnector" presStyleLbl="node1" presStyleIdx="0" presStyleCnt="3"/>
      <dgm:spPr/>
      <dgm:t>
        <a:bodyPr/>
        <a:lstStyle/>
        <a:p>
          <a:endParaRPr lang="en-US"/>
        </a:p>
      </dgm:t>
    </dgm:pt>
    <dgm:pt modelId="{5BDADD55-9779-2D4F-882F-17479DB6C27D}" type="pres">
      <dgm:prSet presAssocID="{79139980-8A42-0547-B308-2AA03FDA01F6}" presName="childShape" presStyleCnt="0"/>
      <dgm:spPr/>
    </dgm:pt>
    <dgm:pt modelId="{08098678-A4DD-5843-A6B5-41B1C6C9681F}" type="pres">
      <dgm:prSet presAssocID="{937EB6A1-FDDB-E04B-8167-D7972818933F}" presName="Name13" presStyleLbl="parChTrans1D2" presStyleIdx="0" presStyleCnt="8"/>
      <dgm:spPr/>
      <dgm:t>
        <a:bodyPr/>
        <a:lstStyle/>
        <a:p>
          <a:endParaRPr lang="en-US"/>
        </a:p>
      </dgm:t>
    </dgm:pt>
    <dgm:pt modelId="{5E1C1812-D952-EA4A-B7E0-C3BC45E030C9}" type="pres">
      <dgm:prSet presAssocID="{1F19DCA3-0763-A84D-A9F6-87FC4B554E3D}" presName="childText" presStyleLbl="bgAcc1" presStyleIdx="0" presStyleCnt="8">
        <dgm:presLayoutVars>
          <dgm:bulletEnabled val="1"/>
        </dgm:presLayoutVars>
      </dgm:prSet>
      <dgm:spPr/>
      <dgm:t>
        <a:bodyPr/>
        <a:lstStyle/>
        <a:p>
          <a:endParaRPr lang="en-US"/>
        </a:p>
      </dgm:t>
    </dgm:pt>
    <dgm:pt modelId="{5B22B1E1-4560-CF42-B8FC-A0906756358A}" type="pres">
      <dgm:prSet presAssocID="{BCA3D821-12DA-604F-A959-959730D19E70}" presName="Name13" presStyleLbl="parChTrans1D2" presStyleIdx="1" presStyleCnt="8"/>
      <dgm:spPr/>
      <dgm:t>
        <a:bodyPr/>
        <a:lstStyle/>
        <a:p>
          <a:endParaRPr lang="en-US"/>
        </a:p>
      </dgm:t>
    </dgm:pt>
    <dgm:pt modelId="{96AB6AA8-4D7C-3045-A708-6A5DD316B98D}" type="pres">
      <dgm:prSet presAssocID="{4B44E74F-61EF-134F-ABD4-C3932981D565}" presName="childText" presStyleLbl="bgAcc1" presStyleIdx="1" presStyleCnt="8">
        <dgm:presLayoutVars>
          <dgm:bulletEnabled val="1"/>
        </dgm:presLayoutVars>
      </dgm:prSet>
      <dgm:spPr/>
      <dgm:t>
        <a:bodyPr/>
        <a:lstStyle/>
        <a:p>
          <a:endParaRPr lang="en-US"/>
        </a:p>
      </dgm:t>
    </dgm:pt>
    <dgm:pt modelId="{75D6504D-79CA-4C45-8F9F-77D0E0421ECC}" type="pres">
      <dgm:prSet presAssocID="{E3BE0F60-10B6-D241-88CC-20C1A9866507}" presName="root" presStyleCnt="0"/>
      <dgm:spPr/>
    </dgm:pt>
    <dgm:pt modelId="{67DD65A2-26A5-654B-B767-EF5EEEB37BEE}" type="pres">
      <dgm:prSet presAssocID="{E3BE0F60-10B6-D241-88CC-20C1A9866507}" presName="rootComposite" presStyleCnt="0"/>
      <dgm:spPr/>
    </dgm:pt>
    <dgm:pt modelId="{09218C68-9915-BD4B-A691-E029CA7E2E56}" type="pres">
      <dgm:prSet presAssocID="{E3BE0F60-10B6-D241-88CC-20C1A9866507}" presName="rootText" presStyleLbl="node1" presStyleIdx="1" presStyleCnt="3"/>
      <dgm:spPr/>
      <dgm:t>
        <a:bodyPr/>
        <a:lstStyle/>
        <a:p>
          <a:endParaRPr lang="en-US"/>
        </a:p>
      </dgm:t>
    </dgm:pt>
    <dgm:pt modelId="{020264C7-31C6-DC42-86CC-94F767C0BE4F}" type="pres">
      <dgm:prSet presAssocID="{E3BE0F60-10B6-D241-88CC-20C1A9866507}" presName="rootConnector" presStyleLbl="node1" presStyleIdx="1" presStyleCnt="3"/>
      <dgm:spPr/>
      <dgm:t>
        <a:bodyPr/>
        <a:lstStyle/>
        <a:p>
          <a:endParaRPr lang="en-US"/>
        </a:p>
      </dgm:t>
    </dgm:pt>
    <dgm:pt modelId="{31C5AD56-6773-B64D-A61A-B5B350DC4C2F}" type="pres">
      <dgm:prSet presAssocID="{E3BE0F60-10B6-D241-88CC-20C1A9866507}" presName="childShape" presStyleCnt="0"/>
      <dgm:spPr/>
    </dgm:pt>
    <dgm:pt modelId="{064FCDA7-0D53-EB4C-B37B-F81167A71508}" type="pres">
      <dgm:prSet presAssocID="{C6402744-3A75-E846-99CC-1B28840EA28F}" presName="Name13" presStyleLbl="parChTrans1D2" presStyleIdx="2" presStyleCnt="8"/>
      <dgm:spPr/>
      <dgm:t>
        <a:bodyPr/>
        <a:lstStyle/>
        <a:p>
          <a:endParaRPr lang="en-US"/>
        </a:p>
      </dgm:t>
    </dgm:pt>
    <dgm:pt modelId="{7A088BD2-D32D-1742-938A-0764B743C7E8}" type="pres">
      <dgm:prSet presAssocID="{6F826CE8-AD0D-DE41-9599-8D1BF5DCD463}" presName="childText" presStyleLbl="bgAcc1" presStyleIdx="2" presStyleCnt="8">
        <dgm:presLayoutVars>
          <dgm:bulletEnabled val="1"/>
        </dgm:presLayoutVars>
      </dgm:prSet>
      <dgm:spPr/>
      <dgm:t>
        <a:bodyPr/>
        <a:lstStyle/>
        <a:p>
          <a:endParaRPr lang="en-US"/>
        </a:p>
      </dgm:t>
    </dgm:pt>
    <dgm:pt modelId="{1EAF54FB-72AF-BE41-9103-C33C393618BA}" type="pres">
      <dgm:prSet presAssocID="{D1435D1F-30F7-3048-BDE8-C17C52D26162}" presName="Name13" presStyleLbl="parChTrans1D2" presStyleIdx="3" presStyleCnt="8"/>
      <dgm:spPr/>
      <dgm:t>
        <a:bodyPr/>
        <a:lstStyle/>
        <a:p>
          <a:endParaRPr lang="en-US"/>
        </a:p>
      </dgm:t>
    </dgm:pt>
    <dgm:pt modelId="{E5158FE7-7746-AF45-A600-59CCE87A9BB7}" type="pres">
      <dgm:prSet presAssocID="{8F1337A5-58D9-3141-B652-8D6B172D6F33}" presName="childText" presStyleLbl="bgAcc1" presStyleIdx="3" presStyleCnt="8">
        <dgm:presLayoutVars>
          <dgm:bulletEnabled val="1"/>
        </dgm:presLayoutVars>
      </dgm:prSet>
      <dgm:spPr/>
      <dgm:t>
        <a:bodyPr/>
        <a:lstStyle/>
        <a:p>
          <a:endParaRPr lang="en-US"/>
        </a:p>
      </dgm:t>
    </dgm:pt>
    <dgm:pt modelId="{420CFA07-7E08-2443-85FD-B6B79D5A76FD}" type="pres">
      <dgm:prSet presAssocID="{6258CCEA-6048-A140-9E39-2AF1E713BED8}" presName="Name13" presStyleLbl="parChTrans1D2" presStyleIdx="4" presStyleCnt="8"/>
      <dgm:spPr/>
      <dgm:t>
        <a:bodyPr/>
        <a:lstStyle/>
        <a:p>
          <a:endParaRPr lang="en-US"/>
        </a:p>
      </dgm:t>
    </dgm:pt>
    <dgm:pt modelId="{FECB9B76-82E0-0340-A58C-A02C18872FBD}" type="pres">
      <dgm:prSet presAssocID="{9B737B99-5B0D-8447-96ED-18762EC63BD9}" presName="childText" presStyleLbl="bgAcc1" presStyleIdx="4" presStyleCnt="8">
        <dgm:presLayoutVars>
          <dgm:bulletEnabled val="1"/>
        </dgm:presLayoutVars>
      </dgm:prSet>
      <dgm:spPr/>
      <dgm:t>
        <a:bodyPr/>
        <a:lstStyle/>
        <a:p>
          <a:endParaRPr lang="en-US"/>
        </a:p>
      </dgm:t>
    </dgm:pt>
    <dgm:pt modelId="{F7438497-25DD-6646-95EF-504E3787CC57}" type="pres">
      <dgm:prSet presAssocID="{FBBB9F11-BFA0-D147-9429-D15A7C843507}" presName="Name13" presStyleLbl="parChTrans1D2" presStyleIdx="5" presStyleCnt="8"/>
      <dgm:spPr/>
      <dgm:t>
        <a:bodyPr/>
        <a:lstStyle/>
        <a:p>
          <a:endParaRPr lang="en-US"/>
        </a:p>
      </dgm:t>
    </dgm:pt>
    <dgm:pt modelId="{D6C3288B-E616-4445-9243-D1C1F484875E}" type="pres">
      <dgm:prSet presAssocID="{F24BB1A9-E699-8A46-BDF1-A0A5F0B23388}" presName="childText" presStyleLbl="bgAcc1" presStyleIdx="5" presStyleCnt="8">
        <dgm:presLayoutVars>
          <dgm:bulletEnabled val="1"/>
        </dgm:presLayoutVars>
      </dgm:prSet>
      <dgm:spPr/>
      <dgm:t>
        <a:bodyPr/>
        <a:lstStyle/>
        <a:p>
          <a:endParaRPr lang="en-US"/>
        </a:p>
      </dgm:t>
    </dgm:pt>
    <dgm:pt modelId="{86927108-F9C9-D947-9EA9-ED429E401958}" type="pres">
      <dgm:prSet presAssocID="{4203AB38-CF4D-624C-A0F9-B1CC1A4E3CFA}" presName="root" presStyleCnt="0"/>
      <dgm:spPr/>
    </dgm:pt>
    <dgm:pt modelId="{24F78F87-CD27-7B45-A861-CE4A77B7FDB2}" type="pres">
      <dgm:prSet presAssocID="{4203AB38-CF4D-624C-A0F9-B1CC1A4E3CFA}" presName="rootComposite" presStyleCnt="0"/>
      <dgm:spPr/>
    </dgm:pt>
    <dgm:pt modelId="{EF27C553-E966-0C43-AC4E-6917711DAE27}" type="pres">
      <dgm:prSet presAssocID="{4203AB38-CF4D-624C-A0F9-B1CC1A4E3CFA}" presName="rootText" presStyleLbl="node1" presStyleIdx="2" presStyleCnt="3"/>
      <dgm:spPr/>
      <dgm:t>
        <a:bodyPr/>
        <a:lstStyle/>
        <a:p>
          <a:endParaRPr lang="en-US"/>
        </a:p>
      </dgm:t>
    </dgm:pt>
    <dgm:pt modelId="{C2B70665-8A68-C642-A23C-532532AEA989}" type="pres">
      <dgm:prSet presAssocID="{4203AB38-CF4D-624C-A0F9-B1CC1A4E3CFA}" presName="rootConnector" presStyleLbl="node1" presStyleIdx="2" presStyleCnt="3"/>
      <dgm:spPr/>
      <dgm:t>
        <a:bodyPr/>
        <a:lstStyle/>
        <a:p>
          <a:endParaRPr lang="en-US"/>
        </a:p>
      </dgm:t>
    </dgm:pt>
    <dgm:pt modelId="{19333B8C-7B00-5745-BA40-210D7B642057}" type="pres">
      <dgm:prSet presAssocID="{4203AB38-CF4D-624C-A0F9-B1CC1A4E3CFA}" presName="childShape" presStyleCnt="0"/>
      <dgm:spPr/>
    </dgm:pt>
    <dgm:pt modelId="{F86CE4B5-2715-4D45-A36D-5CBD5A0B2C77}" type="pres">
      <dgm:prSet presAssocID="{E38CD8D8-D645-8C4A-8732-612FBCB2E046}" presName="Name13" presStyleLbl="parChTrans1D2" presStyleIdx="6" presStyleCnt="8"/>
      <dgm:spPr/>
      <dgm:t>
        <a:bodyPr/>
        <a:lstStyle/>
        <a:p>
          <a:endParaRPr lang="en-US"/>
        </a:p>
      </dgm:t>
    </dgm:pt>
    <dgm:pt modelId="{4F8EE8C6-15BA-134B-BE4C-C39B4897C50E}" type="pres">
      <dgm:prSet presAssocID="{9741D65B-24FD-D643-BC6F-ACC125B82549}" presName="childText" presStyleLbl="bgAcc1" presStyleIdx="6" presStyleCnt="8">
        <dgm:presLayoutVars>
          <dgm:bulletEnabled val="1"/>
        </dgm:presLayoutVars>
      </dgm:prSet>
      <dgm:spPr/>
      <dgm:t>
        <a:bodyPr/>
        <a:lstStyle/>
        <a:p>
          <a:endParaRPr lang="en-US"/>
        </a:p>
      </dgm:t>
    </dgm:pt>
    <dgm:pt modelId="{0AED51FF-6680-AB40-8FEE-BB11462C5C18}" type="pres">
      <dgm:prSet presAssocID="{DF3F70E9-7090-8D4F-8372-379344B975F8}" presName="Name13" presStyleLbl="parChTrans1D2" presStyleIdx="7" presStyleCnt="8"/>
      <dgm:spPr/>
      <dgm:t>
        <a:bodyPr/>
        <a:lstStyle/>
        <a:p>
          <a:endParaRPr lang="en-US"/>
        </a:p>
      </dgm:t>
    </dgm:pt>
    <dgm:pt modelId="{F560FA71-6065-6C4C-A0F7-736611EB6D7B}" type="pres">
      <dgm:prSet presAssocID="{1A5D949B-E84F-EC4B-A140-A3D4CACA3B73}" presName="childText" presStyleLbl="bgAcc1" presStyleIdx="7" presStyleCnt="8">
        <dgm:presLayoutVars>
          <dgm:bulletEnabled val="1"/>
        </dgm:presLayoutVars>
      </dgm:prSet>
      <dgm:spPr/>
      <dgm:t>
        <a:bodyPr/>
        <a:lstStyle/>
        <a:p>
          <a:endParaRPr lang="en-US"/>
        </a:p>
      </dgm:t>
    </dgm:pt>
  </dgm:ptLst>
  <dgm:cxnLst>
    <dgm:cxn modelId="{7B5C7538-5843-9A46-A5D4-0016C1226D09}" type="presOf" srcId="{C6402744-3A75-E846-99CC-1B28840EA28F}" destId="{064FCDA7-0D53-EB4C-B37B-F81167A71508}" srcOrd="0" destOrd="0" presId="urn:microsoft.com/office/officeart/2005/8/layout/hierarchy3"/>
    <dgm:cxn modelId="{B203A0BC-5517-5041-850D-F1A6FAB6F3B1}" type="presOf" srcId="{79139980-8A42-0547-B308-2AA03FDA01F6}" destId="{2414C036-2377-3049-940E-81402E6CA940}" srcOrd="0" destOrd="0" presId="urn:microsoft.com/office/officeart/2005/8/layout/hierarchy3"/>
    <dgm:cxn modelId="{470F5470-89C8-5D44-8583-C1F5C82D3CB8}" type="presOf" srcId="{DF3F70E9-7090-8D4F-8372-379344B975F8}" destId="{0AED51FF-6680-AB40-8FEE-BB11462C5C18}" srcOrd="0" destOrd="0" presId="urn:microsoft.com/office/officeart/2005/8/layout/hierarchy3"/>
    <dgm:cxn modelId="{2C1E7667-073D-CA4D-B84E-01D387A37CFB}" type="presOf" srcId="{BCA3D821-12DA-604F-A959-959730D19E70}" destId="{5B22B1E1-4560-CF42-B8FC-A0906756358A}" srcOrd="0" destOrd="0" presId="urn:microsoft.com/office/officeart/2005/8/layout/hierarchy3"/>
    <dgm:cxn modelId="{0D281D14-01BF-D844-BEEF-DC657D788B2B}" type="presOf" srcId="{F24BB1A9-E699-8A46-BDF1-A0A5F0B23388}" destId="{D6C3288B-E616-4445-9243-D1C1F484875E}" srcOrd="0" destOrd="0" presId="urn:microsoft.com/office/officeart/2005/8/layout/hierarchy3"/>
    <dgm:cxn modelId="{0D0011A0-F53A-1D4C-9ABA-24E938D4D930}" srcId="{E3BE0F60-10B6-D241-88CC-20C1A9866507}" destId="{F24BB1A9-E699-8A46-BDF1-A0A5F0B23388}" srcOrd="3" destOrd="0" parTransId="{FBBB9F11-BFA0-D147-9429-D15A7C843507}" sibTransId="{4A0A604B-702D-2A40-9397-4DD1C7DCBBA5}"/>
    <dgm:cxn modelId="{92B8CEA9-AE57-8A4B-A63C-0AB4E42AE155}" type="presOf" srcId="{E3BE0F60-10B6-D241-88CC-20C1A9866507}" destId="{020264C7-31C6-DC42-86CC-94F767C0BE4F}" srcOrd="1" destOrd="0" presId="urn:microsoft.com/office/officeart/2005/8/layout/hierarchy3"/>
    <dgm:cxn modelId="{CE1F61CD-C0F0-014A-98CD-CEAEA61A6EF5}" srcId="{235F1209-7B2B-1845-AE3E-ECCAC99AE314}" destId="{4203AB38-CF4D-624C-A0F9-B1CC1A4E3CFA}" srcOrd="2" destOrd="0" parTransId="{AA26739E-E850-1A4B-B4A4-918D367B0DA5}" sibTransId="{57CF822D-D989-9940-920D-6174D7904947}"/>
    <dgm:cxn modelId="{2D54C8C7-6336-8C4C-B2C3-38288F694F84}" type="presOf" srcId="{9B737B99-5B0D-8447-96ED-18762EC63BD9}" destId="{FECB9B76-82E0-0340-A58C-A02C18872FBD}" srcOrd="0" destOrd="0" presId="urn:microsoft.com/office/officeart/2005/8/layout/hierarchy3"/>
    <dgm:cxn modelId="{9AEE620C-FA5B-9C46-A2E2-6DA71D56CB31}" type="presOf" srcId="{4B44E74F-61EF-134F-ABD4-C3932981D565}" destId="{96AB6AA8-4D7C-3045-A708-6A5DD316B98D}" srcOrd="0" destOrd="0" presId="urn:microsoft.com/office/officeart/2005/8/layout/hierarchy3"/>
    <dgm:cxn modelId="{2F52C510-1DC3-A148-9422-2C575E1A106E}" type="presOf" srcId="{D1435D1F-30F7-3048-BDE8-C17C52D26162}" destId="{1EAF54FB-72AF-BE41-9103-C33C393618BA}" srcOrd="0" destOrd="0" presId="urn:microsoft.com/office/officeart/2005/8/layout/hierarchy3"/>
    <dgm:cxn modelId="{86F2BDA0-192D-D140-A72A-BD047A3393A6}" type="presOf" srcId="{1F19DCA3-0763-A84D-A9F6-87FC4B554E3D}" destId="{5E1C1812-D952-EA4A-B7E0-C3BC45E030C9}" srcOrd="0" destOrd="0" presId="urn:microsoft.com/office/officeart/2005/8/layout/hierarchy3"/>
    <dgm:cxn modelId="{746F09B3-C0BD-0541-B4F5-565294EC2234}" srcId="{4203AB38-CF4D-624C-A0F9-B1CC1A4E3CFA}" destId="{1A5D949B-E84F-EC4B-A140-A3D4CACA3B73}" srcOrd="1" destOrd="0" parTransId="{DF3F70E9-7090-8D4F-8372-379344B975F8}" sibTransId="{D57D7F36-F6AD-0C47-BF78-0D6C4597C3E7}"/>
    <dgm:cxn modelId="{B9342EE7-10EE-984E-B1E6-AC8F4C6A0391}" type="presOf" srcId="{79139980-8A42-0547-B308-2AA03FDA01F6}" destId="{861C3E19-2EB4-AF45-8F23-7606BCB9DA18}" srcOrd="1" destOrd="0" presId="urn:microsoft.com/office/officeart/2005/8/layout/hierarchy3"/>
    <dgm:cxn modelId="{39415A73-BA7D-EA45-B18A-087123A71ADC}" type="presOf" srcId="{E3BE0F60-10B6-D241-88CC-20C1A9866507}" destId="{09218C68-9915-BD4B-A691-E029CA7E2E56}" srcOrd="0" destOrd="0" presId="urn:microsoft.com/office/officeart/2005/8/layout/hierarchy3"/>
    <dgm:cxn modelId="{D4955142-B15F-4F48-AD38-56CBF4EF2106}" type="presOf" srcId="{6258CCEA-6048-A140-9E39-2AF1E713BED8}" destId="{420CFA07-7E08-2443-85FD-B6B79D5A76FD}" srcOrd="0" destOrd="0" presId="urn:microsoft.com/office/officeart/2005/8/layout/hierarchy3"/>
    <dgm:cxn modelId="{EF96EEC4-BFD4-364D-84B1-DEB54BF35CFA}" srcId="{79139980-8A42-0547-B308-2AA03FDA01F6}" destId="{1F19DCA3-0763-A84D-A9F6-87FC4B554E3D}" srcOrd="0" destOrd="0" parTransId="{937EB6A1-FDDB-E04B-8167-D7972818933F}" sibTransId="{90436B79-6DC7-8E4E-8F89-41D7CD0A2076}"/>
    <dgm:cxn modelId="{6D40E124-6E2D-5749-94B1-183CDBAD0F2C}" type="presOf" srcId="{4203AB38-CF4D-624C-A0F9-B1CC1A4E3CFA}" destId="{EF27C553-E966-0C43-AC4E-6917711DAE27}" srcOrd="0" destOrd="0" presId="urn:microsoft.com/office/officeart/2005/8/layout/hierarchy3"/>
    <dgm:cxn modelId="{9E65156A-090F-134F-B8EC-99D9FFC80A9E}" srcId="{235F1209-7B2B-1845-AE3E-ECCAC99AE314}" destId="{E3BE0F60-10B6-D241-88CC-20C1A9866507}" srcOrd="1" destOrd="0" parTransId="{FE686018-5F2E-5841-955A-89C284585B78}" sibTransId="{D9FA4CCF-07AB-7D47-96E0-DC1103DB4EC0}"/>
    <dgm:cxn modelId="{805E28C6-632D-CA4D-A5EB-35310185F52A}" type="presOf" srcId="{FBBB9F11-BFA0-D147-9429-D15A7C843507}" destId="{F7438497-25DD-6646-95EF-504E3787CC57}" srcOrd="0" destOrd="0" presId="urn:microsoft.com/office/officeart/2005/8/layout/hierarchy3"/>
    <dgm:cxn modelId="{9A9CB1D3-6A92-5B42-B0A2-E29060B724A8}" srcId="{E3BE0F60-10B6-D241-88CC-20C1A9866507}" destId="{8F1337A5-58D9-3141-B652-8D6B172D6F33}" srcOrd="1" destOrd="0" parTransId="{D1435D1F-30F7-3048-BDE8-C17C52D26162}" sibTransId="{2B429AE1-4C22-544F-9E7E-07F040F697AE}"/>
    <dgm:cxn modelId="{327DFB21-E4BF-A74E-9CD7-73FB6E49E8E0}" srcId="{E3BE0F60-10B6-D241-88CC-20C1A9866507}" destId="{9B737B99-5B0D-8447-96ED-18762EC63BD9}" srcOrd="2" destOrd="0" parTransId="{6258CCEA-6048-A140-9E39-2AF1E713BED8}" sibTransId="{503BE4DE-4F1D-DA4D-96D4-82759C614FFD}"/>
    <dgm:cxn modelId="{11CD7FE5-8E02-F54E-AF14-8BF0934F5C38}" srcId="{79139980-8A42-0547-B308-2AA03FDA01F6}" destId="{4B44E74F-61EF-134F-ABD4-C3932981D565}" srcOrd="1" destOrd="0" parTransId="{BCA3D821-12DA-604F-A959-959730D19E70}" sibTransId="{16D58EE5-0790-8544-92FD-88A2EC025594}"/>
    <dgm:cxn modelId="{B92B4C35-207E-9142-9AD9-484F6878B953}" type="presOf" srcId="{4203AB38-CF4D-624C-A0F9-B1CC1A4E3CFA}" destId="{C2B70665-8A68-C642-A23C-532532AEA989}" srcOrd="1" destOrd="0" presId="urn:microsoft.com/office/officeart/2005/8/layout/hierarchy3"/>
    <dgm:cxn modelId="{FD1EE622-2EA6-BA40-9B7C-E60D308AF821}" type="presOf" srcId="{937EB6A1-FDDB-E04B-8167-D7972818933F}" destId="{08098678-A4DD-5843-A6B5-41B1C6C9681F}" srcOrd="0" destOrd="0" presId="urn:microsoft.com/office/officeart/2005/8/layout/hierarchy3"/>
    <dgm:cxn modelId="{C3013D68-DDFC-A942-97DD-123498BE4FE8}" type="presOf" srcId="{6F826CE8-AD0D-DE41-9599-8D1BF5DCD463}" destId="{7A088BD2-D32D-1742-938A-0764B743C7E8}" srcOrd="0" destOrd="0" presId="urn:microsoft.com/office/officeart/2005/8/layout/hierarchy3"/>
    <dgm:cxn modelId="{DDDF5679-F07E-864F-B788-D009A2F2A683}" srcId="{E3BE0F60-10B6-D241-88CC-20C1A9866507}" destId="{6F826CE8-AD0D-DE41-9599-8D1BF5DCD463}" srcOrd="0" destOrd="0" parTransId="{C6402744-3A75-E846-99CC-1B28840EA28F}" sibTransId="{47B149CC-F707-8A4B-8A8C-C33A0E7FC350}"/>
    <dgm:cxn modelId="{056077B5-FF14-4143-AF47-BD12B4C5FA22}" srcId="{4203AB38-CF4D-624C-A0F9-B1CC1A4E3CFA}" destId="{9741D65B-24FD-D643-BC6F-ACC125B82549}" srcOrd="0" destOrd="0" parTransId="{E38CD8D8-D645-8C4A-8732-612FBCB2E046}" sibTransId="{516DA36D-81E2-7C46-8E4A-82F508DDF91E}"/>
    <dgm:cxn modelId="{FBA13583-4246-E64C-B842-57722BBD139A}" type="presOf" srcId="{9741D65B-24FD-D643-BC6F-ACC125B82549}" destId="{4F8EE8C6-15BA-134B-BE4C-C39B4897C50E}" srcOrd="0" destOrd="0" presId="urn:microsoft.com/office/officeart/2005/8/layout/hierarchy3"/>
    <dgm:cxn modelId="{7089EC2B-63A6-0441-BEF0-2E35B59D9870}" type="presOf" srcId="{E38CD8D8-D645-8C4A-8732-612FBCB2E046}" destId="{F86CE4B5-2715-4D45-A36D-5CBD5A0B2C77}" srcOrd="0" destOrd="0" presId="urn:microsoft.com/office/officeart/2005/8/layout/hierarchy3"/>
    <dgm:cxn modelId="{5F06CEA0-888B-1C45-AFA6-9021FAE81372}" type="presOf" srcId="{1A5D949B-E84F-EC4B-A140-A3D4CACA3B73}" destId="{F560FA71-6065-6C4C-A0F7-736611EB6D7B}" srcOrd="0" destOrd="0" presId="urn:microsoft.com/office/officeart/2005/8/layout/hierarchy3"/>
    <dgm:cxn modelId="{AB112620-77E0-234D-9C8D-8BF4A06A5269}" srcId="{235F1209-7B2B-1845-AE3E-ECCAC99AE314}" destId="{79139980-8A42-0547-B308-2AA03FDA01F6}" srcOrd="0" destOrd="0" parTransId="{42347A14-DEA8-E549-956B-B4F977047795}" sibTransId="{93AB2C7F-787B-9546-AA53-D41FE5DF4C4C}"/>
    <dgm:cxn modelId="{34DE00D8-4BF3-E442-8BFC-D471D465212D}" type="presOf" srcId="{235F1209-7B2B-1845-AE3E-ECCAC99AE314}" destId="{5E0D07A4-3C01-D94D-8363-3E510B2C6492}" srcOrd="0" destOrd="0" presId="urn:microsoft.com/office/officeart/2005/8/layout/hierarchy3"/>
    <dgm:cxn modelId="{B94E861D-35E5-BF41-8D62-A94718AE0690}" type="presOf" srcId="{8F1337A5-58D9-3141-B652-8D6B172D6F33}" destId="{E5158FE7-7746-AF45-A600-59CCE87A9BB7}" srcOrd="0" destOrd="0" presId="urn:microsoft.com/office/officeart/2005/8/layout/hierarchy3"/>
    <dgm:cxn modelId="{7155CD8E-C8B6-C943-B038-AC7ABD2F5A08}" type="presParOf" srcId="{5E0D07A4-3C01-D94D-8363-3E510B2C6492}" destId="{D0F130F0-DF83-B148-AC1E-8DABABF56E1F}" srcOrd="0" destOrd="0" presId="urn:microsoft.com/office/officeart/2005/8/layout/hierarchy3"/>
    <dgm:cxn modelId="{D040AE00-C742-DA4B-8B4A-93964D0A0EF3}" type="presParOf" srcId="{D0F130F0-DF83-B148-AC1E-8DABABF56E1F}" destId="{2BB113DF-1CEF-7544-9644-ECAABAF9F113}" srcOrd="0" destOrd="0" presId="urn:microsoft.com/office/officeart/2005/8/layout/hierarchy3"/>
    <dgm:cxn modelId="{7F43519C-B374-0047-A585-B6DD464D7AD9}" type="presParOf" srcId="{2BB113DF-1CEF-7544-9644-ECAABAF9F113}" destId="{2414C036-2377-3049-940E-81402E6CA940}" srcOrd="0" destOrd="0" presId="urn:microsoft.com/office/officeart/2005/8/layout/hierarchy3"/>
    <dgm:cxn modelId="{07C34751-5037-F044-ADC3-7A254607FAB0}" type="presParOf" srcId="{2BB113DF-1CEF-7544-9644-ECAABAF9F113}" destId="{861C3E19-2EB4-AF45-8F23-7606BCB9DA18}" srcOrd="1" destOrd="0" presId="urn:microsoft.com/office/officeart/2005/8/layout/hierarchy3"/>
    <dgm:cxn modelId="{F0A9BCC6-8D11-774C-9A51-699CCBE1D02F}" type="presParOf" srcId="{D0F130F0-DF83-B148-AC1E-8DABABF56E1F}" destId="{5BDADD55-9779-2D4F-882F-17479DB6C27D}" srcOrd="1" destOrd="0" presId="urn:microsoft.com/office/officeart/2005/8/layout/hierarchy3"/>
    <dgm:cxn modelId="{AD2A83DB-E94E-4547-B3FA-405E17C690E9}" type="presParOf" srcId="{5BDADD55-9779-2D4F-882F-17479DB6C27D}" destId="{08098678-A4DD-5843-A6B5-41B1C6C9681F}" srcOrd="0" destOrd="0" presId="urn:microsoft.com/office/officeart/2005/8/layout/hierarchy3"/>
    <dgm:cxn modelId="{62543847-6712-D148-B567-0BE0376CF1FD}" type="presParOf" srcId="{5BDADD55-9779-2D4F-882F-17479DB6C27D}" destId="{5E1C1812-D952-EA4A-B7E0-C3BC45E030C9}" srcOrd="1" destOrd="0" presId="urn:microsoft.com/office/officeart/2005/8/layout/hierarchy3"/>
    <dgm:cxn modelId="{2B594B4E-17D2-F043-838C-0FF16B7B4F30}" type="presParOf" srcId="{5BDADD55-9779-2D4F-882F-17479DB6C27D}" destId="{5B22B1E1-4560-CF42-B8FC-A0906756358A}" srcOrd="2" destOrd="0" presId="urn:microsoft.com/office/officeart/2005/8/layout/hierarchy3"/>
    <dgm:cxn modelId="{B6E7201B-016B-0845-A2CD-301338F2BBAE}" type="presParOf" srcId="{5BDADD55-9779-2D4F-882F-17479DB6C27D}" destId="{96AB6AA8-4D7C-3045-A708-6A5DD316B98D}" srcOrd="3" destOrd="0" presId="urn:microsoft.com/office/officeart/2005/8/layout/hierarchy3"/>
    <dgm:cxn modelId="{B327AC26-9E31-6F49-B494-F15CAAC7890A}" type="presParOf" srcId="{5E0D07A4-3C01-D94D-8363-3E510B2C6492}" destId="{75D6504D-79CA-4C45-8F9F-77D0E0421ECC}" srcOrd="1" destOrd="0" presId="urn:microsoft.com/office/officeart/2005/8/layout/hierarchy3"/>
    <dgm:cxn modelId="{0C06E883-E7C9-DF42-8BED-E8B16AFDE7BC}" type="presParOf" srcId="{75D6504D-79CA-4C45-8F9F-77D0E0421ECC}" destId="{67DD65A2-26A5-654B-B767-EF5EEEB37BEE}" srcOrd="0" destOrd="0" presId="urn:microsoft.com/office/officeart/2005/8/layout/hierarchy3"/>
    <dgm:cxn modelId="{265EB743-2C76-1948-AB0C-2042ABC9D60A}" type="presParOf" srcId="{67DD65A2-26A5-654B-B767-EF5EEEB37BEE}" destId="{09218C68-9915-BD4B-A691-E029CA7E2E56}" srcOrd="0" destOrd="0" presId="urn:microsoft.com/office/officeart/2005/8/layout/hierarchy3"/>
    <dgm:cxn modelId="{A61E4704-F731-9747-8DAE-E4B561BA1319}" type="presParOf" srcId="{67DD65A2-26A5-654B-B767-EF5EEEB37BEE}" destId="{020264C7-31C6-DC42-86CC-94F767C0BE4F}" srcOrd="1" destOrd="0" presId="urn:microsoft.com/office/officeart/2005/8/layout/hierarchy3"/>
    <dgm:cxn modelId="{D93C4A41-C0AA-C845-A981-94836C068069}" type="presParOf" srcId="{75D6504D-79CA-4C45-8F9F-77D0E0421ECC}" destId="{31C5AD56-6773-B64D-A61A-B5B350DC4C2F}" srcOrd="1" destOrd="0" presId="urn:microsoft.com/office/officeart/2005/8/layout/hierarchy3"/>
    <dgm:cxn modelId="{96B5D16E-A432-1344-9829-0C617C345BC9}" type="presParOf" srcId="{31C5AD56-6773-B64D-A61A-B5B350DC4C2F}" destId="{064FCDA7-0D53-EB4C-B37B-F81167A71508}" srcOrd="0" destOrd="0" presId="urn:microsoft.com/office/officeart/2005/8/layout/hierarchy3"/>
    <dgm:cxn modelId="{3540876E-4B31-164C-9B0E-25B854404EAB}" type="presParOf" srcId="{31C5AD56-6773-B64D-A61A-B5B350DC4C2F}" destId="{7A088BD2-D32D-1742-938A-0764B743C7E8}" srcOrd="1" destOrd="0" presId="urn:microsoft.com/office/officeart/2005/8/layout/hierarchy3"/>
    <dgm:cxn modelId="{A2C945B4-311C-EC40-845E-0C5D740072A6}" type="presParOf" srcId="{31C5AD56-6773-B64D-A61A-B5B350DC4C2F}" destId="{1EAF54FB-72AF-BE41-9103-C33C393618BA}" srcOrd="2" destOrd="0" presId="urn:microsoft.com/office/officeart/2005/8/layout/hierarchy3"/>
    <dgm:cxn modelId="{BEC4E723-12D1-C445-ACDE-7D378D36EFC8}" type="presParOf" srcId="{31C5AD56-6773-B64D-A61A-B5B350DC4C2F}" destId="{E5158FE7-7746-AF45-A600-59CCE87A9BB7}" srcOrd="3" destOrd="0" presId="urn:microsoft.com/office/officeart/2005/8/layout/hierarchy3"/>
    <dgm:cxn modelId="{8453C40E-B502-6E41-A3BB-9A5F9A0AC59C}" type="presParOf" srcId="{31C5AD56-6773-B64D-A61A-B5B350DC4C2F}" destId="{420CFA07-7E08-2443-85FD-B6B79D5A76FD}" srcOrd="4" destOrd="0" presId="urn:microsoft.com/office/officeart/2005/8/layout/hierarchy3"/>
    <dgm:cxn modelId="{7B793D5E-C76B-C649-80A9-667BCCEA0BC0}" type="presParOf" srcId="{31C5AD56-6773-B64D-A61A-B5B350DC4C2F}" destId="{FECB9B76-82E0-0340-A58C-A02C18872FBD}" srcOrd="5" destOrd="0" presId="urn:microsoft.com/office/officeart/2005/8/layout/hierarchy3"/>
    <dgm:cxn modelId="{B5F228DB-09E3-6E4E-996F-CA65ADA582D8}" type="presParOf" srcId="{31C5AD56-6773-B64D-A61A-B5B350DC4C2F}" destId="{F7438497-25DD-6646-95EF-504E3787CC57}" srcOrd="6" destOrd="0" presId="urn:microsoft.com/office/officeart/2005/8/layout/hierarchy3"/>
    <dgm:cxn modelId="{45667E0F-616E-FC4A-B31E-A673846027C3}" type="presParOf" srcId="{31C5AD56-6773-B64D-A61A-B5B350DC4C2F}" destId="{D6C3288B-E616-4445-9243-D1C1F484875E}" srcOrd="7" destOrd="0" presId="urn:microsoft.com/office/officeart/2005/8/layout/hierarchy3"/>
    <dgm:cxn modelId="{A0CBE75B-DF27-674A-8F68-FD96E22E2E18}" type="presParOf" srcId="{5E0D07A4-3C01-D94D-8363-3E510B2C6492}" destId="{86927108-F9C9-D947-9EA9-ED429E401958}" srcOrd="2" destOrd="0" presId="urn:microsoft.com/office/officeart/2005/8/layout/hierarchy3"/>
    <dgm:cxn modelId="{06C5173E-C3AF-8F45-9505-FFCC7C57B2DA}" type="presParOf" srcId="{86927108-F9C9-D947-9EA9-ED429E401958}" destId="{24F78F87-CD27-7B45-A861-CE4A77B7FDB2}" srcOrd="0" destOrd="0" presId="urn:microsoft.com/office/officeart/2005/8/layout/hierarchy3"/>
    <dgm:cxn modelId="{61059710-27E4-014A-BC73-BEBAC9E7F526}" type="presParOf" srcId="{24F78F87-CD27-7B45-A861-CE4A77B7FDB2}" destId="{EF27C553-E966-0C43-AC4E-6917711DAE27}" srcOrd="0" destOrd="0" presId="urn:microsoft.com/office/officeart/2005/8/layout/hierarchy3"/>
    <dgm:cxn modelId="{BC7B8363-57B9-6A45-8EB7-083237F3BD61}" type="presParOf" srcId="{24F78F87-CD27-7B45-A861-CE4A77B7FDB2}" destId="{C2B70665-8A68-C642-A23C-532532AEA989}" srcOrd="1" destOrd="0" presId="urn:microsoft.com/office/officeart/2005/8/layout/hierarchy3"/>
    <dgm:cxn modelId="{7DDD8167-ED1A-DD42-94EB-96DB4716B42B}" type="presParOf" srcId="{86927108-F9C9-D947-9EA9-ED429E401958}" destId="{19333B8C-7B00-5745-BA40-210D7B642057}" srcOrd="1" destOrd="0" presId="urn:microsoft.com/office/officeart/2005/8/layout/hierarchy3"/>
    <dgm:cxn modelId="{ADB1CAF0-4631-F247-8124-40D90085C48E}" type="presParOf" srcId="{19333B8C-7B00-5745-BA40-210D7B642057}" destId="{F86CE4B5-2715-4D45-A36D-5CBD5A0B2C77}" srcOrd="0" destOrd="0" presId="urn:microsoft.com/office/officeart/2005/8/layout/hierarchy3"/>
    <dgm:cxn modelId="{79A825A1-E7B5-5A44-8C59-45EFE778A4DB}" type="presParOf" srcId="{19333B8C-7B00-5745-BA40-210D7B642057}" destId="{4F8EE8C6-15BA-134B-BE4C-C39B4897C50E}" srcOrd="1" destOrd="0" presId="urn:microsoft.com/office/officeart/2005/8/layout/hierarchy3"/>
    <dgm:cxn modelId="{49B3E7CE-6692-F94A-AB84-0B499C7BC42F}" type="presParOf" srcId="{19333B8C-7B00-5745-BA40-210D7B642057}" destId="{0AED51FF-6680-AB40-8FEE-BB11462C5C18}" srcOrd="2" destOrd="0" presId="urn:microsoft.com/office/officeart/2005/8/layout/hierarchy3"/>
    <dgm:cxn modelId="{4911BFF8-1077-A84A-91C7-3F053D8D7DDC}" type="presParOf" srcId="{19333B8C-7B00-5745-BA40-210D7B642057}" destId="{F560FA71-6065-6C4C-A0F7-736611EB6D7B}"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35F1209-7B2B-1845-AE3E-ECCAC99AE314}" type="doc">
      <dgm:prSet loTypeId="urn:microsoft.com/office/officeart/2005/8/layout/hierarchy3" loCatId="" qsTypeId="urn:microsoft.com/office/officeart/2005/8/quickstyle/3D3" qsCatId="3D" csTypeId="urn:microsoft.com/office/officeart/2005/8/colors/colorful3" csCatId="colorful" phldr="1"/>
      <dgm:spPr/>
      <dgm:t>
        <a:bodyPr/>
        <a:lstStyle/>
        <a:p>
          <a:endParaRPr lang="en-US"/>
        </a:p>
      </dgm:t>
    </dgm:pt>
    <dgm:pt modelId="{79139980-8A42-0547-B308-2AA03FDA01F6}">
      <dgm:prSet phldrT="[Text]"/>
      <dgm:spPr>
        <a:solidFill>
          <a:srgbClr val="FFFF00"/>
        </a:solidFill>
      </dgm:spPr>
      <dgm:t>
        <a:bodyPr/>
        <a:lstStyle/>
        <a:p>
          <a:r>
            <a:rPr lang="en-US" dirty="0" smtClean="0"/>
            <a:t>Aaron</a:t>
          </a:r>
          <a:endParaRPr lang="en-US" dirty="0"/>
        </a:p>
      </dgm:t>
    </dgm:pt>
    <dgm:pt modelId="{42347A14-DEA8-E549-956B-B4F977047795}" type="parTrans" cxnId="{AB112620-77E0-234D-9C8D-8BF4A06A5269}">
      <dgm:prSet/>
      <dgm:spPr/>
      <dgm:t>
        <a:bodyPr/>
        <a:lstStyle/>
        <a:p>
          <a:endParaRPr lang="en-US"/>
        </a:p>
      </dgm:t>
    </dgm:pt>
    <dgm:pt modelId="{93AB2C7F-787B-9546-AA53-D41FE5DF4C4C}" type="sibTrans" cxnId="{AB112620-77E0-234D-9C8D-8BF4A06A5269}">
      <dgm:prSet/>
      <dgm:spPr/>
      <dgm:t>
        <a:bodyPr/>
        <a:lstStyle/>
        <a:p>
          <a:endParaRPr lang="en-US"/>
        </a:p>
      </dgm:t>
    </dgm:pt>
    <dgm:pt modelId="{E3BE0F60-10B6-D241-88CC-20C1A9866507}">
      <dgm:prSet/>
      <dgm:spPr/>
      <dgm:t>
        <a:bodyPr/>
        <a:lstStyle/>
        <a:p>
          <a:r>
            <a:rPr lang="en-US" dirty="0" smtClean="0"/>
            <a:t>Moses</a:t>
          </a:r>
          <a:endParaRPr lang="en-US" dirty="0"/>
        </a:p>
      </dgm:t>
    </dgm:pt>
    <dgm:pt modelId="{FE686018-5F2E-5841-955A-89C284585B78}" type="parTrans" cxnId="{9E65156A-090F-134F-B8EC-99D9FFC80A9E}">
      <dgm:prSet/>
      <dgm:spPr/>
      <dgm:t>
        <a:bodyPr/>
        <a:lstStyle/>
        <a:p>
          <a:endParaRPr lang="en-US"/>
        </a:p>
      </dgm:t>
    </dgm:pt>
    <dgm:pt modelId="{D9FA4CCF-07AB-7D47-96E0-DC1103DB4EC0}" type="sibTrans" cxnId="{9E65156A-090F-134F-B8EC-99D9FFC80A9E}">
      <dgm:prSet/>
      <dgm:spPr/>
      <dgm:t>
        <a:bodyPr/>
        <a:lstStyle/>
        <a:p>
          <a:endParaRPr lang="en-US"/>
        </a:p>
      </dgm:t>
    </dgm:pt>
    <dgm:pt modelId="{FEF428F3-E66E-F646-B49F-44A3494BFA96}">
      <dgm:prSet/>
      <dgm:spPr/>
      <dgm:t>
        <a:bodyPr/>
        <a:lstStyle/>
        <a:p>
          <a:r>
            <a:rPr lang="en-US" dirty="0" err="1" smtClean="0"/>
            <a:t>Amram</a:t>
          </a:r>
          <a:endParaRPr lang="en-US" dirty="0"/>
        </a:p>
      </dgm:t>
    </dgm:pt>
    <dgm:pt modelId="{65DD2552-9EEE-9D43-BB4F-CAAFC7C3521E}" type="parTrans" cxnId="{DCEEEB12-756A-3F45-806F-CE2B287496D6}">
      <dgm:prSet/>
      <dgm:spPr/>
      <dgm:t>
        <a:bodyPr/>
        <a:lstStyle/>
        <a:p>
          <a:endParaRPr lang="en-US"/>
        </a:p>
      </dgm:t>
    </dgm:pt>
    <dgm:pt modelId="{1D869939-C726-674C-80BF-B4008082CAA1}" type="sibTrans" cxnId="{DCEEEB12-756A-3F45-806F-CE2B287496D6}">
      <dgm:prSet/>
      <dgm:spPr/>
      <dgm:t>
        <a:bodyPr/>
        <a:lstStyle/>
        <a:p>
          <a:endParaRPr lang="en-US"/>
        </a:p>
      </dgm:t>
    </dgm:pt>
    <dgm:pt modelId="{0A6E2359-B943-8344-946F-ABD91B00DA1D}">
      <dgm:prSet/>
      <dgm:spPr/>
      <dgm:t>
        <a:bodyPr/>
        <a:lstStyle/>
        <a:p>
          <a:r>
            <a:rPr lang="en-US" dirty="0" err="1" smtClean="0"/>
            <a:t>Izhar</a:t>
          </a:r>
          <a:endParaRPr lang="en-US" dirty="0"/>
        </a:p>
      </dgm:t>
    </dgm:pt>
    <dgm:pt modelId="{F72B0FDA-909C-BD42-BD03-5A293E95836A}" type="parTrans" cxnId="{03453478-7798-C94C-B6D5-FF9FF6C09540}">
      <dgm:prSet/>
      <dgm:spPr/>
      <dgm:t>
        <a:bodyPr/>
        <a:lstStyle/>
        <a:p>
          <a:endParaRPr lang="en-US"/>
        </a:p>
      </dgm:t>
    </dgm:pt>
    <dgm:pt modelId="{8F0863C6-813B-DA45-910C-62BA99C47B55}" type="sibTrans" cxnId="{03453478-7798-C94C-B6D5-FF9FF6C09540}">
      <dgm:prSet/>
      <dgm:spPr/>
      <dgm:t>
        <a:bodyPr/>
        <a:lstStyle/>
        <a:p>
          <a:endParaRPr lang="en-US"/>
        </a:p>
      </dgm:t>
    </dgm:pt>
    <dgm:pt modelId="{3A413E42-128F-AF4D-8793-6DB055852E16}">
      <dgm:prSet/>
      <dgm:spPr/>
      <dgm:t>
        <a:bodyPr/>
        <a:lstStyle/>
        <a:p>
          <a:r>
            <a:rPr lang="en-US" dirty="0" err="1" smtClean="0"/>
            <a:t>Zichri</a:t>
          </a:r>
          <a:endParaRPr lang="en-US" dirty="0"/>
        </a:p>
      </dgm:t>
    </dgm:pt>
    <dgm:pt modelId="{DD5B79D8-FF61-6F4F-93BA-C58462218C77}" type="parTrans" cxnId="{C84EFE74-74A7-A94E-A217-39A9BD7F5030}">
      <dgm:prSet/>
      <dgm:spPr/>
      <dgm:t>
        <a:bodyPr/>
        <a:lstStyle/>
        <a:p>
          <a:endParaRPr lang="en-US"/>
        </a:p>
      </dgm:t>
    </dgm:pt>
    <dgm:pt modelId="{02C99F7B-773D-7E40-9FE6-798400950F5C}" type="sibTrans" cxnId="{C84EFE74-74A7-A94E-A217-39A9BD7F5030}">
      <dgm:prSet/>
      <dgm:spPr/>
      <dgm:t>
        <a:bodyPr/>
        <a:lstStyle/>
        <a:p>
          <a:endParaRPr lang="en-US"/>
        </a:p>
      </dgm:t>
    </dgm:pt>
    <dgm:pt modelId="{C4EED537-44E9-4746-8CE4-7198439558C9}">
      <dgm:prSet/>
      <dgm:spPr>
        <a:solidFill>
          <a:srgbClr val="FFFF00"/>
        </a:solidFill>
      </dgm:spPr>
      <dgm:t>
        <a:bodyPr/>
        <a:lstStyle/>
        <a:p>
          <a:r>
            <a:rPr lang="en-US" dirty="0" err="1" smtClean="0"/>
            <a:t>Korah</a:t>
          </a:r>
          <a:endParaRPr lang="en-US" dirty="0"/>
        </a:p>
      </dgm:t>
    </dgm:pt>
    <dgm:pt modelId="{EA70CE0B-6A96-BF4B-958E-3ABB2B62E1A5}" type="parTrans" cxnId="{E85B2603-02E9-2F42-AB9F-282921033C4A}">
      <dgm:prSet/>
      <dgm:spPr/>
      <dgm:t>
        <a:bodyPr/>
        <a:lstStyle/>
        <a:p>
          <a:endParaRPr lang="en-US"/>
        </a:p>
      </dgm:t>
    </dgm:pt>
    <dgm:pt modelId="{72DFACA2-1D20-EF45-A9D9-F48179B6F5BB}" type="sibTrans" cxnId="{E85B2603-02E9-2F42-AB9F-282921033C4A}">
      <dgm:prSet/>
      <dgm:spPr/>
      <dgm:t>
        <a:bodyPr/>
        <a:lstStyle/>
        <a:p>
          <a:endParaRPr lang="en-US"/>
        </a:p>
      </dgm:t>
    </dgm:pt>
    <dgm:pt modelId="{60F2C51E-5FFC-004A-8056-492E68EE6563}">
      <dgm:prSet/>
      <dgm:spPr/>
      <dgm:t>
        <a:bodyPr/>
        <a:lstStyle/>
        <a:p>
          <a:r>
            <a:rPr lang="en-US" dirty="0" err="1" smtClean="0"/>
            <a:t>Nepheg</a:t>
          </a:r>
          <a:endParaRPr lang="en-US" dirty="0"/>
        </a:p>
      </dgm:t>
    </dgm:pt>
    <dgm:pt modelId="{504CD578-9848-AB4B-8317-C6546C5C5156}" type="parTrans" cxnId="{59240C03-A362-3B4E-81EB-74D4EEF064C2}">
      <dgm:prSet/>
      <dgm:spPr/>
      <dgm:t>
        <a:bodyPr/>
        <a:lstStyle/>
        <a:p>
          <a:endParaRPr lang="en-US"/>
        </a:p>
      </dgm:t>
    </dgm:pt>
    <dgm:pt modelId="{1D77DAFE-3F08-874D-B8D6-A4F38A50C928}" type="sibTrans" cxnId="{59240C03-A362-3B4E-81EB-74D4EEF064C2}">
      <dgm:prSet/>
      <dgm:spPr/>
      <dgm:t>
        <a:bodyPr/>
        <a:lstStyle/>
        <a:p>
          <a:endParaRPr lang="en-US"/>
        </a:p>
      </dgm:t>
    </dgm:pt>
    <dgm:pt modelId="{0B14110C-2A79-E04D-BD0F-AB0B90A2813E}">
      <dgm:prSet/>
      <dgm:spPr/>
      <dgm:t>
        <a:bodyPr/>
        <a:lstStyle/>
        <a:p>
          <a:r>
            <a:rPr lang="en-US" dirty="0" smtClean="0"/>
            <a:t>Hebron</a:t>
          </a:r>
          <a:endParaRPr lang="en-US" dirty="0"/>
        </a:p>
      </dgm:t>
    </dgm:pt>
    <dgm:pt modelId="{D9C5C3C7-2891-C04D-9CA6-5142F65C9667}" type="parTrans" cxnId="{F3A8FA8C-D1A7-F640-9E03-A96BCE6D130A}">
      <dgm:prSet/>
      <dgm:spPr/>
      <dgm:t>
        <a:bodyPr/>
        <a:lstStyle/>
        <a:p>
          <a:endParaRPr lang="en-US"/>
        </a:p>
      </dgm:t>
    </dgm:pt>
    <dgm:pt modelId="{4137D866-9B06-3340-BA39-75A28BB592BF}" type="sibTrans" cxnId="{F3A8FA8C-D1A7-F640-9E03-A96BCE6D130A}">
      <dgm:prSet/>
      <dgm:spPr/>
      <dgm:t>
        <a:bodyPr/>
        <a:lstStyle/>
        <a:p>
          <a:endParaRPr lang="en-US"/>
        </a:p>
      </dgm:t>
    </dgm:pt>
    <dgm:pt modelId="{17D5F459-1182-004D-AD20-24CF275C8983}">
      <dgm:prSet/>
      <dgm:spPr/>
      <dgm:t>
        <a:bodyPr/>
        <a:lstStyle/>
        <a:p>
          <a:r>
            <a:rPr lang="en-US" dirty="0" err="1" smtClean="0"/>
            <a:t>Uzziel</a:t>
          </a:r>
          <a:endParaRPr lang="en-US" dirty="0"/>
        </a:p>
      </dgm:t>
    </dgm:pt>
    <dgm:pt modelId="{B0467CC0-574F-444B-B3DC-C27541D55025}" type="parTrans" cxnId="{D96966AF-B4F0-9B4B-93A2-7675CD1BBD21}">
      <dgm:prSet/>
      <dgm:spPr/>
      <dgm:t>
        <a:bodyPr/>
        <a:lstStyle/>
        <a:p>
          <a:endParaRPr lang="en-US"/>
        </a:p>
      </dgm:t>
    </dgm:pt>
    <dgm:pt modelId="{8B9CB2E9-85B2-8941-9015-1C1B0BDC82E5}" type="sibTrans" cxnId="{D96966AF-B4F0-9B4B-93A2-7675CD1BBD21}">
      <dgm:prSet/>
      <dgm:spPr/>
      <dgm:t>
        <a:bodyPr/>
        <a:lstStyle/>
        <a:p>
          <a:endParaRPr lang="en-US"/>
        </a:p>
      </dgm:t>
    </dgm:pt>
    <dgm:pt modelId="{152912BF-8DC2-1A43-8938-9D6F501AB580}">
      <dgm:prSet/>
      <dgm:spPr>
        <a:solidFill>
          <a:srgbClr val="FF0000"/>
        </a:solidFill>
      </dgm:spPr>
      <dgm:t>
        <a:bodyPr/>
        <a:lstStyle/>
        <a:p>
          <a:r>
            <a:rPr lang="en-US" dirty="0" smtClean="0"/>
            <a:t>???</a:t>
          </a:r>
          <a:endParaRPr lang="en-US" dirty="0"/>
        </a:p>
      </dgm:t>
    </dgm:pt>
    <dgm:pt modelId="{5340A93A-B5A7-6D4F-96C2-F31CB7EC7C26}" type="parTrans" cxnId="{ECDD555F-FE61-4C42-88B3-B15DAFCE9145}">
      <dgm:prSet/>
      <dgm:spPr/>
      <dgm:t>
        <a:bodyPr/>
        <a:lstStyle/>
        <a:p>
          <a:endParaRPr lang="en-US"/>
        </a:p>
      </dgm:t>
    </dgm:pt>
    <dgm:pt modelId="{B5E89978-4FCB-3548-A076-1A0155E72587}" type="sibTrans" cxnId="{ECDD555F-FE61-4C42-88B3-B15DAFCE9145}">
      <dgm:prSet/>
      <dgm:spPr/>
      <dgm:t>
        <a:bodyPr/>
        <a:lstStyle/>
        <a:p>
          <a:endParaRPr lang="en-US"/>
        </a:p>
      </dgm:t>
    </dgm:pt>
    <dgm:pt modelId="{EC084DEB-92EA-844B-85BB-B8697091438D}">
      <dgm:prSet/>
      <dgm:spPr/>
      <dgm:t>
        <a:bodyPr/>
        <a:lstStyle/>
        <a:p>
          <a:r>
            <a:rPr lang="en-US" dirty="0" err="1" smtClean="0"/>
            <a:t>Zithri</a:t>
          </a:r>
          <a:endParaRPr lang="en-US" dirty="0"/>
        </a:p>
      </dgm:t>
    </dgm:pt>
    <dgm:pt modelId="{7A5B59E9-B32A-3F49-8447-C64409836D90}" type="parTrans" cxnId="{2E0CA811-73B8-1145-84B7-12B7BF28A3E5}">
      <dgm:prSet/>
      <dgm:spPr/>
      <dgm:t>
        <a:bodyPr/>
        <a:lstStyle/>
        <a:p>
          <a:endParaRPr lang="en-US"/>
        </a:p>
      </dgm:t>
    </dgm:pt>
    <dgm:pt modelId="{A6B2C68E-D0BB-7344-A031-231D7E687C1F}" type="sibTrans" cxnId="{2E0CA811-73B8-1145-84B7-12B7BF28A3E5}">
      <dgm:prSet/>
      <dgm:spPr/>
      <dgm:t>
        <a:bodyPr/>
        <a:lstStyle/>
        <a:p>
          <a:endParaRPr lang="en-US"/>
        </a:p>
      </dgm:t>
    </dgm:pt>
    <dgm:pt modelId="{2F8B9B34-E8F0-CD4C-90BD-2BDA8264908E}">
      <dgm:prSet/>
      <dgm:spPr>
        <a:solidFill>
          <a:srgbClr val="3366FF"/>
        </a:solidFill>
      </dgm:spPr>
      <dgm:t>
        <a:bodyPr/>
        <a:lstStyle/>
        <a:p>
          <a:r>
            <a:rPr lang="en-US" dirty="0" err="1" smtClean="0"/>
            <a:t>Mishael</a:t>
          </a:r>
          <a:endParaRPr lang="en-US" dirty="0"/>
        </a:p>
      </dgm:t>
    </dgm:pt>
    <dgm:pt modelId="{403C60A9-0065-6549-8845-E1768C88F2AD}" type="parTrans" cxnId="{5C84EBA7-268E-8C47-8D95-033CB5A5102F}">
      <dgm:prSet/>
      <dgm:spPr/>
      <dgm:t>
        <a:bodyPr/>
        <a:lstStyle/>
        <a:p>
          <a:endParaRPr lang="en-US"/>
        </a:p>
      </dgm:t>
    </dgm:pt>
    <dgm:pt modelId="{C4601F80-EBB8-9A40-AB0A-83F53120C1F5}" type="sibTrans" cxnId="{5C84EBA7-268E-8C47-8D95-033CB5A5102F}">
      <dgm:prSet/>
      <dgm:spPr/>
      <dgm:t>
        <a:bodyPr/>
        <a:lstStyle/>
        <a:p>
          <a:endParaRPr lang="en-US"/>
        </a:p>
      </dgm:t>
    </dgm:pt>
    <dgm:pt modelId="{7287EE12-3C6F-EC42-8187-F8A7333D29C3}">
      <dgm:prSet/>
      <dgm:spPr>
        <a:solidFill>
          <a:srgbClr val="3366FF"/>
        </a:solidFill>
      </dgm:spPr>
      <dgm:t>
        <a:bodyPr/>
        <a:lstStyle/>
        <a:p>
          <a:r>
            <a:rPr lang="en-US" dirty="0" err="1" smtClean="0"/>
            <a:t>Elzaphan</a:t>
          </a:r>
          <a:endParaRPr lang="en-US" dirty="0"/>
        </a:p>
      </dgm:t>
    </dgm:pt>
    <dgm:pt modelId="{914E2E9F-B031-2F41-B0A1-CC574193D8A5}" type="parTrans" cxnId="{BF9339E7-BFBD-0247-AA7C-52E16356C236}">
      <dgm:prSet/>
      <dgm:spPr/>
      <dgm:t>
        <a:bodyPr/>
        <a:lstStyle/>
        <a:p>
          <a:endParaRPr lang="en-US"/>
        </a:p>
      </dgm:t>
    </dgm:pt>
    <dgm:pt modelId="{69DB951D-305A-F74A-BFB4-2F9A59B8CDDF}" type="sibTrans" cxnId="{BF9339E7-BFBD-0247-AA7C-52E16356C236}">
      <dgm:prSet/>
      <dgm:spPr/>
      <dgm:t>
        <a:bodyPr/>
        <a:lstStyle/>
        <a:p>
          <a:endParaRPr lang="en-US"/>
        </a:p>
      </dgm:t>
    </dgm:pt>
    <dgm:pt modelId="{5E0D07A4-3C01-D94D-8363-3E510B2C6492}" type="pres">
      <dgm:prSet presAssocID="{235F1209-7B2B-1845-AE3E-ECCAC99AE314}" presName="diagram" presStyleCnt="0">
        <dgm:presLayoutVars>
          <dgm:chPref val="1"/>
          <dgm:dir/>
          <dgm:animOne val="branch"/>
          <dgm:animLvl val="lvl"/>
          <dgm:resizeHandles/>
        </dgm:presLayoutVars>
      </dgm:prSet>
      <dgm:spPr/>
      <dgm:t>
        <a:bodyPr/>
        <a:lstStyle/>
        <a:p>
          <a:endParaRPr lang="en-US"/>
        </a:p>
      </dgm:t>
    </dgm:pt>
    <dgm:pt modelId="{224407EB-BDFF-8140-AF09-1D256B56903F}" type="pres">
      <dgm:prSet presAssocID="{FEF428F3-E66E-F646-B49F-44A3494BFA96}" presName="root" presStyleCnt="0"/>
      <dgm:spPr/>
    </dgm:pt>
    <dgm:pt modelId="{11D4D80A-83A5-CA4D-913C-53AF6D3CEDCC}" type="pres">
      <dgm:prSet presAssocID="{FEF428F3-E66E-F646-B49F-44A3494BFA96}" presName="rootComposite" presStyleCnt="0"/>
      <dgm:spPr/>
    </dgm:pt>
    <dgm:pt modelId="{E711246D-5177-5A45-AFA0-4C197D0BAEC3}" type="pres">
      <dgm:prSet presAssocID="{FEF428F3-E66E-F646-B49F-44A3494BFA96}" presName="rootText" presStyleLbl="node1" presStyleIdx="0" presStyleCnt="4"/>
      <dgm:spPr/>
      <dgm:t>
        <a:bodyPr/>
        <a:lstStyle/>
        <a:p>
          <a:endParaRPr lang="en-US"/>
        </a:p>
      </dgm:t>
    </dgm:pt>
    <dgm:pt modelId="{377F7374-D96B-B14D-BA3C-E9F33E91AC5C}" type="pres">
      <dgm:prSet presAssocID="{FEF428F3-E66E-F646-B49F-44A3494BFA96}" presName="rootConnector" presStyleLbl="node1" presStyleIdx="0" presStyleCnt="4"/>
      <dgm:spPr/>
      <dgm:t>
        <a:bodyPr/>
        <a:lstStyle/>
        <a:p>
          <a:endParaRPr lang="en-US"/>
        </a:p>
      </dgm:t>
    </dgm:pt>
    <dgm:pt modelId="{F98ED259-E46B-A845-9517-6CB8CC73C964}" type="pres">
      <dgm:prSet presAssocID="{FEF428F3-E66E-F646-B49F-44A3494BFA96}" presName="childShape" presStyleCnt="0"/>
      <dgm:spPr/>
    </dgm:pt>
    <dgm:pt modelId="{BD7CAF3E-2A86-0D47-AF2B-25DFAC148B72}" type="pres">
      <dgm:prSet presAssocID="{42347A14-DEA8-E549-956B-B4F977047795}" presName="Name13" presStyleLbl="parChTrans1D2" presStyleIdx="0" presStyleCnt="9"/>
      <dgm:spPr/>
      <dgm:t>
        <a:bodyPr/>
        <a:lstStyle/>
        <a:p>
          <a:endParaRPr lang="en-US"/>
        </a:p>
      </dgm:t>
    </dgm:pt>
    <dgm:pt modelId="{5CF39D0A-5BE9-314B-AA86-45714FD0D027}" type="pres">
      <dgm:prSet presAssocID="{79139980-8A42-0547-B308-2AA03FDA01F6}" presName="childText" presStyleLbl="bgAcc1" presStyleIdx="0" presStyleCnt="9">
        <dgm:presLayoutVars>
          <dgm:bulletEnabled val="1"/>
        </dgm:presLayoutVars>
      </dgm:prSet>
      <dgm:spPr/>
      <dgm:t>
        <a:bodyPr/>
        <a:lstStyle/>
        <a:p>
          <a:endParaRPr lang="en-US"/>
        </a:p>
      </dgm:t>
    </dgm:pt>
    <dgm:pt modelId="{576E2135-0412-E348-B620-D47B059C9AE3}" type="pres">
      <dgm:prSet presAssocID="{FE686018-5F2E-5841-955A-89C284585B78}" presName="Name13" presStyleLbl="parChTrans1D2" presStyleIdx="1" presStyleCnt="9"/>
      <dgm:spPr/>
      <dgm:t>
        <a:bodyPr/>
        <a:lstStyle/>
        <a:p>
          <a:endParaRPr lang="en-US"/>
        </a:p>
      </dgm:t>
    </dgm:pt>
    <dgm:pt modelId="{D6166F77-BF0E-D445-8F80-96511A4528BA}" type="pres">
      <dgm:prSet presAssocID="{E3BE0F60-10B6-D241-88CC-20C1A9866507}" presName="childText" presStyleLbl="bgAcc1" presStyleIdx="1" presStyleCnt="9">
        <dgm:presLayoutVars>
          <dgm:bulletEnabled val="1"/>
        </dgm:presLayoutVars>
      </dgm:prSet>
      <dgm:spPr/>
      <dgm:t>
        <a:bodyPr/>
        <a:lstStyle/>
        <a:p>
          <a:endParaRPr lang="en-US"/>
        </a:p>
      </dgm:t>
    </dgm:pt>
    <dgm:pt modelId="{038F4CD7-317F-9840-8E5F-D73D6889624F}" type="pres">
      <dgm:prSet presAssocID="{0A6E2359-B943-8344-946F-ABD91B00DA1D}" presName="root" presStyleCnt="0"/>
      <dgm:spPr/>
    </dgm:pt>
    <dgm:pt modelId="{EC3967F2-F0CB-DA45-B33D-21298601A8AF}" type="pres">
      <dgm:prSet presAssocID="{0A6E2359-B943-8344-946F-ABD91B00DA1D}" presName="rootComposite" presStyleCnt="0"/>
      <dgm:spPr/>
    </dgm:pt>
    <dgm:pt modelId="{37B78DC5-5DA0-3E4F-9DD9-9FB51DDF5CE6}" type="pres">
      <dgm:prSet presAssocID="{0A6E2359-B943-8344-946F-ABD91B00DA1D}" presName="rootText" presStyleLbl="node1" presStyleIdx="1" presStyleCnt="4"/>
      <dgm:spPr/>
      <dgm:t>
        <a:bodyPr/>
        <a:lstStyle/>
        <a:p>
          <a:endParaRPr lang="en-US"/>
        </a:p>
      </dgm:t>
    </dgm:pt>
    <dgm:pt modelId="{984980D3-AA54-9D44-85C7-46A466C44DB8}" type="pres">
      <dgm:prSet presAssocID="{0A6E2359-B943-8344-946F-ABD91B00DA1D}" presName="rootConnector" presStyleLbl="node1" presStyleIdx="1" presStyleCnt="4"/>
      <dgm:spPr/>
      <dgm:t>
        <a:bodyPr/>
        <a:lstStyle/>
        <a:p>
          <a:endParaRPr lang="en-US"/>
        </a:p>
      </dgm:t>
    </dgm:pt>
    <dgm:pt modelId="{E78C5D46-71F2-C64F-85B7-533021E6246B}" type="pres">
      <dgm:prSet presAssocID="{0A6E2359-B943-8344-946F-ABD91B00DA1D}" presName="childShape" presStyleCnt="0"/>
      <dgm:spPr/>
    </dgm:pt>
    <dgm:pt modelId="{8391DA26-6FD5-F040-BAE3-81B3284C5C6B}" type="pres">
      <dgm:prSet presAssocID="{EA70CE0B-6A96-BF4B-958E-3ABB2B62E1A5}" presName="Name13" presStyleLbl="parChTrans1D2" presStyleIdx="2" presStyleCnt="9"/>
      <dgm:spPr/>
      <dgm:t>
        <a:bodyPr/>
        <a:lstStyle/>
        <a:p>
          <a:endParaRPr lang="en-US"/>
        </a:p>
      </dgm:t>
    </dgm:pt>
    <dgm:pt modelId="{73C8E7DD-8DD5-2940-B28A-5CF7C4CD2F4A}" type="pres">
      <dgm:prSet presAssocID="{C4EED537-44E9-4746-8CE4-7198439558C9}" presName="childText" presStyleLbl="bgAcc1" presStyleIdx="2" presStyleCnt="9">
        <dgm:presLayoutVars>
          <dgm:bulletEnabled val="1"/>
        </dgm:presLayoutVars>
      </dgm:prSet>
      <dgm:spPr/>
      <dgm:t>
        <a:bodyPr/>
        <a:lstStyle/>
        <a:p>
          <a:endParaRPr lang="en-US"/>
        </a:p>
      </dgm:t>
    </dgm:pt>
    <dgm:pt modelId="{AE2418F6-89BD-9249-9326-C13640B3375A}" type="pres">
      <dgm:prSet presAssocID="{504CD578-9848-AB4B-8317-C6546C5C5156}" presName="Name13" presStyleLbl="parChTrans1D2" presStyleIdx="3" presStyleCnt="9"/>
      <dgm:spPr/>
      <dgm:t>
        <a:bodyPr/>
        <a:lstStyle/>
        <a:p>
          <a:endParaRPr lang="en-US"/>
        </a:p>
      </dgm:t>
    </dgm:pt>
    <dgm:pt modelId="{7039FCBC-03FE-5D4B-8A18-DF971DC16780}" type="pres">
      <dgm:prSet presAssocID="{60F2C51E-5FFC-004A-8056-492E68EE6563}" presName="childText" presStyleLbl="bgAcc1" presStyleIdx="3" presStyleCnt="9">
        <dgm:presLayoutVars>
          <dgm:bulletEnabled val="1"/>
        </dgm:presLayoutVars>
      </dgm:prSet>
      <dgm:spPr/>
      <dgm:t>
        <a:bodyPr/>
        <a:lstStyle/>
        <a:p>
          <a:endParaRPr lang="en-US"/>
        </a:p>
      </dgm:t>
    </dgm:pt>
    <dgm:pt modelId="{371DD1BE-E377-244C-B35C-F6C8C7C16920}" type="pres">
      <dgm:prSet presAssocID="{DD5B79D8-FF61-6F4F-93BA-C58462218C77}" presName="Name13" presStyleLbl="parChTrans1D2" presStyleIdx="4" presStyleCnt="9"/>
      <dgm:spPr/>
      <dgm:t>
        <a:bodyPr/>
        <a:lstStyle/>
        <a:p>
          <a:endParaRPr lang="en-US"/>
        </a:p>
      </dgm:t>
    </dgm:pt>
    <dgm:pt modelId="{2D49EB2E-C13F-7449-AEFD-8CCB9E8DCBB9}" type="pres">
      <dgm:prSet presAssocID="{3A413E42-128F-AF4D-8793-6DB055852E16}" presName="childText" presStyleLbl="bgAcc1" presStyleIdx="4" presStyleCnt="9">
        <dgm:presLayoutVars>
          <dgm:bulletEnabled val="1"/>
        </dgm:presLayoutVars>
      </dgm:prSet>
      <dgm:spPr/>
      <dgm:t>
        <a:bodyPr/>
        <a:lstStyle/>
        <a:p>
          <a:endParaRPr lang="en-US"/>
        </a:p>
      </dgm:t>
    </dgm:pt>
    <dgm:pt modelId="{FB606A7B-145D-E340-852E-07EBD24F98D0}" type="pres">
      <dgm:prSet presAssocID="{0B14110C-2A79-E04D-BD0F-AB0B90A2813E}" presName="root" presStyleCnt="0"/>
      <dgm:spPr/>
    </dgm:pt>
    <dgm:pt modelId="{1E60FB89-1167-D945-9C14-B3A41394282E}" type="pres">
      <dgm:prSet presAssocID="{0B14110C-2A79-E04D-BD0F-AB0B90A2813E}" presName="rootComposite" presStyleCnt="0"/>
      <dgm:spPr/>
    </dgm:pt>
    <dgm:pt modelId="{397D47CE-22C8-4F46-AE22-03C602F64A3C}" type="pres">
      <dgm:prSet presAssocID="{0B14110C-2A79-E04D-BD0F-AB0B90A2813E}" presName="rootText" presStyleLbl="node1" presStyleIdx="2" presStyleCnt="4"/>
      <dgm:spPr/>
      <dgm:t>
        <a:bodyPr/>
        <a:lstStyle/>
        <a:p>
          <a:endParaRPr lang="en-US"/>
        </a:p>
      </dgm:t>
    </dgm:pt>
    <dgm:pt modelId="{F786976F-1B6E-5D41-8BC2-51CC5DE386DE}" type="pres">
      <dgm:prSet presAssocID="{0B14110C-2A79-E04D-BD0F-AB0B90A2813E}" presName="rootConnector" presStyleLbl="node1" presStyleIdx="2" presStyleCnt="4"/>
      <dgm:spPr/>
      <dgm:t>
        <a:bodyPr/>
        <a:lstStyle/>
        <a:p>
          <a:endParaRPr lang="en-US"/>
        </a:p>
      </dgm:t>
    </dgm:pt>
    <dgm:pt modelId="{2811C28B-C2F2-274F-BC15-6C2F74B0E9BF}" type="pres">
      <dgm:prSet presAssocID="{0B14110C-2A79-E04D-BD0F-AB0B90A2813E}" presName="childShape" presStyleCnt="0"/>
      <dgm:spPr/>
    </dgm:pt>
    <dgm:pt modelId="{74D5713E-E2E0-D641-851F-8C3B18262095}" type="pres">
      <dgm:prSet presAssocID="{5340A93A-B5A7-6D4F-96C2-F31CB7EC7C26}" presName="Name13" presStyleLbl="parChTrans1D2" presStyleIdx="5" presStyleCnt="9"/>
      <dgm:spPr/>
      <dgm:t>
        <a:bodyPr/>
        <a:lstStyle/>
        <a:p>
          <a:endParaRPr lang="en-US"/>
        </a:p>
      </dgm:t>
    </dgm:pt>
    <dgm:pt modelId="{84247375-5B94-6147-A07F-7697710FE46A}" type="pres">
      <dgm:prSet presAssocID="{152912BF-8DC2-1A43-8938-9D6F501AB580}" presName="childText" presStyleLbl="bgAcc1" presStyleIdx="5" presStyleCnt="9">
        <dgm:presLayoutVars>
          <dgm:bulletEnabled val="1"/>
        </dgm:presLayoutVars>
      </dgm:prSet>
      <dgm:spPr/>
      <dgm:t>
        <a:bodyPr/>
        <a:lstStyle/>
        <a:p>
          <a:endParaRPr lang="en-US"/>
        </a:p>
      </dgm:t>
    </dgm:pt>
    <dgm:pt modelId="{B01C40AD-7D72-9141-A411-2A12DDC9FD10}" type="pres">
      <dgm:prSet presAssocID="{17D5F459-1182-004D-AD20-24CF275C8983}" presName="root" presStyleCnt="0"/>
      <dgm:spPr/>
    </dgm:pt>
    <dgm:pt modelId="{594E5D1C-CD26-9341-9A8E-63C76B527076}" type="pres">
      <dgm:prSet presAssocID="{17D5F459-1182-004D-AD20-24CF275C8983}" presName="rootComposite" presStyleCnt="0"/>
      <dgm:spPr/>
    </dgm:pt>
    <dgm:pt modelId="{249C3961-93D9-EF4B-967C-AF73B5E168CA}" type="pres">
      <dgm:prSet presAssocID="{17D5F459-1182-004D-AD20-24CF275C8983}" presName="rootText" presStyleLbl="node1" presStyleIdx="3" presStyleCnt="4"/>
      <dgm:spPr/>
      <dgm:t>
        <a:bodyPr/>
        <a:lstStyle/>
        <a:p>
          <a:endParaRPr lang="en-US"/>
        </a:p>
      </dgm:t>
    </dgm:pt>
    <dgm:pt modelId="{E36E2AA3-1CC9-C642-BDD7-9A3F8C8F8CB8}" type="pres">
      <dgm:prSet presAssocID="{17D5F459-1182-004D-AD20-24CF275C8983}" presName="rootConnector" presStyleLbl="node1" presStyleIdx="3" presStyleCnt="4"/>
      <dgm:spPr/>
      <dgm:t>
        <a:bodyPr/>
        <a:lstStyle/>
        <a:p>
          <a:endParaRPr lang="en-US"/>
        </a:p>
      </dgm:t>
    </dgm:pt>
    <dgm:pt modelId="{FA4BC74A-91AF-5B4D-988E-7FECCB2ADFFB}" type="pres">
      <dgm:prSet presAssocID="{17D5F459-1182-004D-AD20-24CF275C8983}" presName="childShape" presStyleCnt="0"/>
      <dgm:spPr/>
    </dgm:pt>
    <dgm:pt modelId="{B649B569-C4AD-2343-A9D9-5A4273C827BE}" type="pres">
      <dgm:prSet presAssocID="{403C60A9-0065-6549-8845-E1768C88F2AD}" presName="Name13" presStyleLbl="parChTrans1D2" presStyleIdx="6" presStyleCnt="9"/>
      <dgm:spPr/>
      <dgm:t>
        <a:bodyPr/>
        <a:lstStyle/>
        <a:p>
          <a:endParaRPr lang="en-US"/>
        </a:p>
      </dgm:t>
    </dgm:pt>
    <dgm:pt modelId="{1299499F-B3B2-3A4B-BE1D-70E8A9C8E874}" type="pres">
      <dgm:prSet presAssocID="{2F8B9B34-E8F0-CD4C-90BD-2BDA8264908E}" presName="childText" presStyleLbl="bgAcc1" presStyleIdx="6" presStyleCnt="9">
        <dgm:presLayoutVars>
          <dgm:bulletEnabled val="1"/>
        </dgm:presLayoutVars>
      </dgm:prSet>
      <dgm:spPr/>
      <dgm:t>
        <a:bodyPr/>
        <a:lstStyle/>
        <a:p>
          <a:endParaRPr lang="en-US"/>
        </a:p>
      </dgm:t>
    </dgm:pt>
    <dgm:pt modelId="{FE9B2765-F710-8F45-B982-EDBC8F39A2E1}" type="pres">
      <dgm:prSet presAssocID="{914E2E9F-B031-2F41-B0A1-CC574193D8A5}" presName="Name13" presStyleLbl="parChTrans1D2" presStyleIdx="7" presStyleCnt="9"/>
      <dgm:spPr/>
      <dgm:t>
        <a:bodyPr/>
        <a:lstStyle/>
        <a:p>
          <a:endParaRPr lang="en-US"/>
        </a:p>
      </dgm:t>
    </dgm:pt>
    <dgm:pt modelId="{5C3EEFE2-ADCA-A645-AAD9-AD0930512782}" type="pres">
      <dgm:prSet presAssocID="{7287EE12-3C6F-EC42-8187-F8A7333D29C3}" presName="childText" presStyleLbl="bgAcc1" presStyleIdx="7" presStyleCnt="9">
        <dgm:presLayoutVars>
          <dgm:bulletEnabled val="1"/>
        </dgm:presLayoutVars>
      </dgm:prSet>
      <dgm:spPr/>
      <dgm:t>
        <a:bodyPr/>
        <a:lstStyle/>
        <a:p>
          <a:endParaRPr lang="en-US"/>
        </a:p>
      </dgm:t>
    </dgm:pt>
    <dgm:pt modelId="{DE11F1BA-9C52-DC4C-BBFA-A22B3F2BA023}" type="pres">
      <dgm:prSet presAssocID="{7A5B59E9-B32A-3F49-8447-C64409836D90}" presName="Name13" presStyleLbl="parChTrans1D2" presStyleIdx="8" presStyleCnt="9"/>
      <dgm:spPr/>
      <dgm:t>
        <a:bodyPr/>
        <a:lstStyle/>
        <a:p>
          <a:endParaRPr lang="en-US"/>
        </a:p>
      </dgm:t>
    </dgm:pt>
    <dgm:pt modelId="{6FE76B41-0904-F341-A79E-DCCDB7924CDB}" type="pres">
      <dgm:prSet presAssocID="{EC084DEB-92EA-844B-85BB-B8697091438D}" presName="childText" presStyleLbl="bgAcc1" presStyleIdx="8" presStyleCnt="9">
        <dgm:presLayoutVars>
          <dgm:bulletEnabled val="1"/>
        </dgm:presLayoutVars>
      </dgm:prSet>
      <dgm:spPr/>
      <dgm:t>
        <a:bodyPr/>
        <a:lstStyle/>
        <a:p>
          <a:endParaRPr lang="en-US"/>
        </a:p>
      </dgm:t>
    </dgm:pt>
  </dgm:ptLst>
  <dgm:cxnLst>
    <dgm:cxn modelId="{75274BC5-56A7-F543-881B-4F5B47301620}" type="presOf" srcId="{914E2E9F-B031-2F41-B0A1-CC574193D8A5}" destId="{FE9B2765-F710-8F45-B982-EDBC8F39A2E1}" srcOrd="0" destOrd="0" presId="urn:microsoft.com/office/officeart/2005/8/layout/hierarchy3"/>
    <dgm:cxn modelId="{8DA4B060-26FD-0445-B1C9-703FB34CFF09}" type="presOf" srcId="{79139980-8A42-0547-B308-2AA03FDA01F6}" destId="{5CF39D0A-5BE9-314B-AA86-45714FD0D027}" srcOrd="0" destOrd="0" presId="urn:microsoft.com/office/officeart/2005/8/layout/hierarchy3"/>
    <dgm:cxn modelId="{A612144A-C4E8-DA43-A641-2EF5D085691D}" type="presOf" srcId="{7A5B59E9-B32A-3F49-8447-C64409836D90}" destId="{DE11F1BA-9C52-DC4C-BBFA-A22B3F2BA023}" srcOrd="0" destOrd="0" presId="urn:microsoft.com/office/officeart/2005/8/layout/hierarchy3"/>
    <dgm:cxn modelId="{1077B121-ED71-6D41-B434-63BC9226049C}" type="presOf" srcId="{EA70CE0B-6A96-BF4B-958E-3ABB2B62E1A5}" destId="{8391DA26-6FD5-F040-BAE3-81B3284C5C6B}" srcOrd="0" destOrd="0" presId="urn:microsoft.com/office/officeart/2005/8/layout/hierarchy3"/>
    <dgm:cxn modelId="{7DDFA3A3-EC9F-C340-900B-1BDDACEDADB7}" type="presOf" srcId="{FE686018-5F2E-5841-955A-89C284585B78}" destId="{576E2135-0412-E348-B620-D47B059C9AE3}" srcOrd="0" destOrd="0" presId="urn:microsoft.com/office/officeart/2005/8/layout/hierarchy3"/>
    <dgm:cxn modelId="{3FA6C37D-214A-2844-884E-E58BE1C0E67A}" type="presOf" srcId="{7287EE12-3C6F-EC42-8187-F8A7333D29C3}" destId="{5C3EEFE2-ADCA-A645-AAD9-AD0930512782}" srcOrd="0" destOrd="0" presId="urn:microsoft.com/office/officeart/2005/8/layout/hierarchy3"/>
    <dgm:cxn modelId="{97049496-45D7-594F-901C-8F7E6C1749BD}" type="presOf" srcId="{152912BF-8DC2-1A43-8938-9D6F501AB580}" destId="{84247375-5B94-6147-A07F-7697710FE46A}" srcOrd="0" destOrd="0" presId="urn:microsoft.com/office/officeart/2005/8/layout/hierarchy3"/>
    <dgm:cxn modelId="{BF9339E7-BFBD-0247-AA7C-52E16356C236}" srcId="{17D5F459-1182-004D-AD20-24CF275C8983}" destId="{7287EE12-3C6F-EC42-8187-F8A7333D29C3}" srcOrd="1" destOrd="0" parTransId="{914E2E9F-B031-2F41-B0A1-CC574193D8A5}" sibTransId="{69DB951D-305A-F74A-BFB4-2F9A59B8CDDF}"/>
    <dgm:cxn modelId="{9E65156A-090F-134F-B8EC-99D9FFC80A9E}" srcId="{FEF428F3-E66E-F646-B49F-44A3494BFA96}" destId="{E3BE0F60-10B6-D241-88CC-20C1A9866507}" srcOrd="1" destOrd="0" parTransId="{FE686018-5F2E-5841-955A-89C284585B78}" sibTransId="{D9FA4CCF-07AB-7D47-96E0-DC1103DB4EC0}"/>
    <dgm:cxn modelId="{9FF80FCD-3FA1-4B48-87C5-391A6EDBEFCD}" type="presOf" srcId="{EC084DEB-92EA-844B-85BB-B8697091438D}" destId="{6FE76B41-0904-F341-A79E-DCCDB7924CDB}" srcOrd="0" destOrd="0" presId="urn:microsoft.com/office/officeart/2005/8/layout/hierarchy3"/>
    <dgm:cxn modelId="{B6D04E0C-C721-9644-B546-E9523280BDEC}" type="presOf" srcId="{FEF428F3-E66E-F646-B49F-44A3494BFA96}" destId="{E711246D-5177-5A45-AFA0-4C197D0BAEC3}" srcOrd="0" destOrd="0" presId="urn:microsoft.com/office/officeart/2005/8/layout/hierarchy3"/>
    <dgm:cxn modelId="{AB112620-77E0-234D-9C8D-8BF4A06A5269}" srcId="{FEF428F3-E66E-F646-B49F-44A3494BFA96}" destId="{79139980-8A42-0547-B308-2AA03FDA01F6}" srcOrd="0" destOrd="0" parTransId="{42347A14-DEA8-E549-956B-B4F977047795}" sibTransId="{93AB2C7F-787B-9546-AA53-D41FE5DF4C4C}"/>
    <dgm:cxn modelId="{21D5CB66-D785-144A-91C4-7B7C3AF26A5E}" type="presOf" srcId="{5340A93A-B5A7-6D4F-96C2-F31CB7EC7C26}" destId="{74D5713E-E2E0-D641-851F-8C3B18262095}" srcOrd="0" destOrd="0" presId="urn:microsoft.com/office/officeart/2005/8/layout/hierarchy3"/>
    <dgm:cxn modelId="{03453478-7798-C94C-B6D5-FF9FF6C09540}" srcId="{235F1209-7B2B-1845-AE3E-ECCAC99AE314}" destId="{0A6E2359-B943-8344-946F-ABD91B00DA1D}" srcOrd="1" destOrd="0" parTransId="{F72B0FDA-909C-BD42-BD03-5A293E95836A}" sibTransId="{8F0863C6-813B-DA45-910C-62BA99C47B55}"/>
    <dgm:cxn modelId="{408E3669-42D4-F443-886C-6396C6717693}" type="presOf" srcId="{235F1209-7B2B-1845-AE3E-ECCAC99AE314}" destId="{5E0D07A4-3C01-D94D-8363-3E510B2C6492}" srcOrd="0" destOrd="0" presId="urn:microsoft.com/office/officeart/2005/8/layout/hierarchy3"/>
    <dgm:cxn modelId="{C84EFE74-74A7-A94E-A217-39A9BD7F5030}" srcId="{0A6E2359-B943-8344-946F-ABD91B00DA1D}" destId="{3A413E42-128F-AF4D-8793-6DB055852E16}" srcOrd="2" destOrd="0" parTransId="{DD5B79D8-FF61-6F4F-93BA-C58462218C77}" sibTransId="{02C99F7B-773D-7E40-9FE6-798400950F5C}"/>
    <dgm:cxn modelId="{2C0BEDAC-51CA-3447-833C-B5CBF0A406E9}" type="presOf" srcId="{3A413E42-128F-AF4D-8793-6DB055852E16}" destId="{2D49EB2E-C13F-7449-AEFD-8CCB9E8DCBB9}" srcOrd="0" destOrd="0" presId="urn:microsoft.com/office/officeart/2005/8/layout/hierarchy3"/>
    <dgm:cxn modelId="{59240C03-A362-3B4E-81EB-74D4EEF064C2}" srcId="{0A6E2359-B943-8344-946F-ABD91B00DA1D}" destId="{60F2C51E-5FFC-004A-8056-492E68EE6563}" srcOrd="1" destOrd="0" parTransId="{504CD578-9848-AB4B-8317-C6546C5C5156}" sibTransId="{1D77DAFE-3F08-874D-B8D6-A4F38A50C928}"/>
    <dgm:cxn modelId="{65433EB6-CD94-F04A-9A88-9486D7047AA0}" type="presOf" srcId="{E3BE0F60-10B6-D241-88CC-20C1A9866507}" destId="{D6166F77-BF0E-D445-8F80-96511A4528BA}" srcOrd="0" destOrd="0" presId="urn:microsoft.com/office/officeart/2005/8/layout/hierarchy3"/>
    <dgm:cxn modelId="{D96966AF-B4F0-9B4B-93A2-7675CD1BBD21}" srcId="{235F1209-7B2B-1845-AE3E-ECCAC99AE314}" destId="{17D5F459-1182-004D-AD20-24CF275C8983}" srcOrd="3" destOrd="0" parTransId="{B0467CC0-574F-444B-B3DC-C27541D55025}" sibTransId="{8B9CB2E9-85B2-8941-9015-1C1B0BDC82E5}"/>
    <dgm:cxn modelId="{09AFD863-D6FE-164C-9883-D617E07DDB1D}" type="presOf" srcId="{17D5F459-1182-004D-AD20-24CF275C8983}" destId="{249C3961-93D9-EF4B-967C-AF73B5E168CA}" srcOrd="0" destOrd="0" presId="urn:microsoft.com/office/officeart/2005/8/layout/hierarchy3"/>
    <dgm:cxn modelId="{2E0CA811-73B8-1145-84B7-12B7BF28A3E5}" srcId="{17D5F459-1182-004D-AD20-24CF275C8983}" destId="{EC084DEB-92EA-844B-85BB-B8697091438D}" srcOrd="2" destOrd="0" parTransId="{7A5B59E9-B32A-3F49-8447-C64409836D90}" sibTransId="{A6B2C68E-D0BB-7344-A031-231D7E687C1F}"/>
    <dgm:cxn modelId="{DCEEEB12-756A-3F45-806F-CE2B287496D6}" srcId="{235F1209-7B2B-1845-AE3E-ECCAC99AE314}" destId="{FEF428F3-E66E-F646-B49F-44A3494BFA96}" srcOrd="0" destOrd="0" parTransId="{65DD2552-9EEE-9D43-BB4F-CAAFC7C3521E}" sibTransId="{1D869939-C726-674C-80BF-B4008082CAA1}"/>
    <dgm:cxn modelId="{5C84EBA7-268E-8C47-8D95-033CB5A5102F}" srcId="{17D5F459-1182-004D-AD20-24CF275C8983}" destId="{2F8B9B34-E8F0-CD4C-90BD-2BDA8264908E}" srcOrd="0" destOrd="0" parTransId="{403C60A9-0065-6549-8845-E1768C88F2AD}" sibTransId="{C4601F80-EBB8-9A40-AB0A-83F53120C1F5}"/>
    <dgm:cxn modelId="{60703A03-B7B1-F04E-93DB-6D1643E57921}" type="presOf" srcId="{504CD578-9848-AB4B-8317-C6546C5C5156}" destId="{AE2418F6-89BD-9249-9326-C13640B3375A}" srcOrd="0" destOrd="0" presId="urn:microsoft.com/office/officeart/2005/8/layout/hierarchy3"/>
    <dgm:cxn modelId="{E85B2603-02E9-2F42-AB9F-282921033C4A}" srcId="{0A6E2359-B943-8344-946F-ABD91B00DA1D}" destId="{C4EED537-44E9-4746-8CE4-7198439558C9}" srcOrd="0" destOrd="0" parTransId="{EA70CE0B-6A96-BF4B-958E-3ABB2B62E1A5}" sibTransId="{72DFACA2-1D20-EF45-A9D9-F48179B6F5BB}"/>
    <dgm:cxn modelId="{6EC681F0-5B43-FE40-8BC2-595D99815601}" type="presOf" srcId="{0B14110C-2A79-E04D-BD0F-AB0B90A2813E}" destId="{F786976F-1B6E-5D41-8BC2-51CC5DE386DE}" srcOrd="1" destOrd="0" presId="urn:microsoft.com/office/officeart/2005/8/layout/hierarchy3"/>
    <dgm:cxn modelId="{6EF2814E-0EB4-D040-A354-9299588E472D}" type="presOf" srcId="{0A6E2359-B943-8344-946F-ABD91B00DA1D}" destId="{984980D3-AA54-9D44-85C7-46A466C44DB8}" srcOrd="1" destOrd="0" presId="urn:microsoft.com/office/officeart/2005/8/layout/hierarchy3"/>
    <dgm:cxn modelId="{F3A8FA8C-D1A7-F640-9E03-A96BCE6D130A}" srcId="{235F1209-7B2B-1845-AE3E-ECCAC99AE314}" destId="{0B14110C-2A79-E04D-BD0F-AB0B90A2813E}" srcOrd="2" destOrd="0" parTransId="{D9C5C3C7-2891-C04D-9CA6-5142F65C9667}" sibTransId="{4137D866-9B06-3340-BA39-75A28BB592BF}"/>
    <dgm:cxn modelId="{59AE194A-A36A-D741-8582-72A25BFE205B}" type="presOf" srcId="{403C60A9-0065-6549-8845-E1768C88F2AD}" destId="{B649B569-C4AD-2343-A9D9-5A4273C827BE}" srcOrd="0" destOrd="0" presId="urn:microsoft.com/office/officeart/2005/8/layout/hierarchy3"/>
    <dgm:cxn modelId="{D57AC7A4-3C81-CA4D-BEF2-603F9E4EC1EE}" type="presOf" srcId="{60F2C51E-5FFC-004A-8056-492E68EE6563}" destId="{7039FCBC-03FE-5D4B-8A18-DF971DC16780}" srcOrd="0" destOrd="0" presId="urn:microsoft.com/office/officeart/2005/8/layout/hierarchy3"/>
    <dgm:cxn modelId="{3B71F6F1-819E-DC47-8DBB-49CB8D19FD55}" type="presOf" srcId="{DD5B79D8-FF61-6F4F-93BA-C58462218C77}" destId="{371DD1BE-E377-244C-B35C-F6C8C7C16920}" srcOrd="0" destOrd="0" presId="urn:microsoft.com/office/officeart/2005/8/layout/hierarchy3"/>
    <dgm:cxn modelId="{ECA6C734-BA5F-1A4D-BA82-7EB8312AC6F6}" type="presOf" srcId="{0A6E2359-B943-8344-946F-ABD91B00DA1D}" destId="{37B78DC5-5DA0-3E4F-9DD9-9FB51DDF5CE6}" srcOrd="0" destOrd="0" presId="urn:microsoft.com/office/officeart/2005/8/layout/hierarchy3"/>
    <dgm:cxn modelId="{07EBACD5-60B0-4A4A-B8BF-1A5DA8296CF5}" type="presOf" srcId="{0B14110C-2A79-E04D-BD0F-AB0B90A2813E}" destId="{397D47CE-22C8-4F46-AE22-03C602F64A3C}" srcOrd="0" destOrd="0" presId="urn:microsoft.com/office/officeart/2005/8/layout/hierarchy3"/>
    <dgm:cxn modelId="{9B12D539-875D-7440-897D-137177A1A28D}" type="presOf" srcId="{42347A14-DEA8-E549-956B-B4F977047795}" destId="{BD7CAF3E-2A86-0D47-AF2B-25DFAC148B72}" srcOrd="0" destOrd="0" presId="urn:microsoft.com/office/officeart/2005/8/layout/hierarchy3"/>
    <dgm:cxn modelId="{6C149318-8C80-DA43-B81F-01FCF50CA230}" type="presOf" srcId="{FEF428F3-E66E-F646-B49F-44A3494BFA96}" destId="{377F7374-D96B-B14D-BA3C-E9F33E91AC5C}" srcOrd="1" destOrd="0" presId="urn:microsoft.com/office/officeart/2005/8/layout/hierarchy3"/>
    <dgm:cxn modelId="{A4603A7F-1B05-8B49-993F-7D23C38838E7}" type="presOf" srcId="{C4EED537-44E9-4746-8CE4-7198439558C9}" destId="{73C8E7DD-8DD5-2940-B28A-5CF7C4CD2F4A}" srcOrd="0" destOrd="0" presId="urn:microsoft.com/office/officeart/2005/8/layout/hierarchy3"/>
    <dgm:cxn modelId="{ECDD555F-FE61-4C42-88B3-B15DAFCE9145}" srcId="{0B14110C-2A79-E04D-BD0F-AB0B90A2813E}" destId="{152912BF-8DC2-1A43-8938-9D6F501AB580}" srcOrd="0" destOrd="0" parTransId="{5340A93A-B5A7-6D4F-96C2-F31CB7EC7C26}" sibTransId="{B5E89978-4FCB-3548-A076-1A0155E72587}"/>
    <dgm:cxn modelId="{B4A456EC-AC42-AA4B-81B3-5AFD7C59E6D8}" type="presOf" srcId="{17D5F459-1182-004D-AD20-24CF275C8983}" destId="{E36E2AA3-1CC9-C642-BDD7-9A3F8C8F8CB8}" srcOrd="1" destOrd="0" presId="urn:microsoft.com/office/officeart/2005/8/layout/hierarchy3"/>
    <dgm:cxn modelId="{9A9DD934-D4AF-6144-BA84-7AF91BB13B43}" type="presOf" srcId="{2F8B9B34-E8F0-CD4C-90BD-2BDA8264908E}" destId="{1299499F-B3B2-3A4B-BE1D-70E8A9C8E874}" srcOrd="0" destOrd="0" presId="urn:microsoft.com/office/officeart/2005/8/layout/hierarchy3"/>
    <dgm:cxn modelId="{E5076E8A-C8A1-0F45-8A44-5217A6AFD8C7}" type="presParOf" srcId="{5E0D07A4-3C01-D94D-8363-3E510B2C6492}" destId="{224407EB-BDFF-8140-AF09-1D256B56903F}" srcOrd="0" destOrd="0" presId="urn:microsoft.com/office/officeart/2005/8/layout/hierarchy3"/>
    <dgm:cxn modelId="{09F539BA-64E2-E44F-AD34-827749BEB656}" type="presParOf" srcId="{224407EB-BDFF-8140-AF09-1D256B56903F}" destId="{11D4D80A-83A5-CA4D-913C-53AF6D3CEDCC}" srcOrd="0" destOrd="0" presId="urn:microsoft.com/office/officeart/2005/8/layout/hierarchy3"/>
    <dgm:cxn modelId="{47A91190-A79B-DA45-B8BC-55D38D1F1777}" type="presParOf" srcId="{11D4D80A-83A5-CA4D-913C-53AF6D3CEDCC}" destId="{E711246D-5177-5A45-AFA0-4C197D0BAEC3}" srcOrd="0" destOrd="0" presId="urn:microsoft.com/office/officeart/2005/8/layout/hierarchy3"/>
    <dgm:cxn modelId="{D4E782F9-EB1F-784B-902E-F96ECA970D1F}" type="presParOf" srcId="{11D4D80A-83A5-CA4D-913C-53AF6D3CEDCC}" destId="{377F7374-D96B-B14D-BA3C-E9F33E91AC5C}" srcOrd="1" destOrd="0" presId="urn:microsoft.com/office/officeart/2005/8/layout/hierarchy3"/>
    <dgm:cxn modelId="{6CB7049D-62B7-BC43-95CA-5ABEE4000AF3}" type="presParOf" srcId="{224407EB-BDFF-8140-AF09-1D256B56903F}" destId="{F98ED259-E46B-A845-9517-6CB8CC73C964}" srcOrd="1" destOrd="0" presId="urn:microsoft.com/office/officeart/2005/8/layout/hierarchy3"/>
    <dgm:cxn modelId="{3D41FB62-EC6C-4949-A015-4D03C5187494}" type="presParOf" srcId="{F98ED259-E46B-A845-9517-6CB8CC73C964}" destId="{BD7CAF3E-2A86-0D47-AF2B-25DFAC148B72}" srcOrd="0" destOrd="0" presId="urn:microsoft.com/office/officeart/2005/8/layout/hierarchy3"/>
    <dgm:cxn modelId="{CB9B4BF4-9E7F-9C4F-833A-BD1B8A876E7C}" type="presParOf" srcId="{F98ED259-E46B-A845-9517-6CB8CC73C964}" destId="{5CF39D0A-5BE9-314B-AA86-45714FD0D027}" srcOrd="1" destOrd="0" presId="urn:microsoft.com/office/officeart/2005/8/layout/hierarchy3"/>
    <dgm:cxn modelId="{B6335038-C6DF-3846-A970-028CD28C9428}" type="presParOf" srcId="{F98ED259-E46B-A845-9517-6CB8CC73C964}" destId="{576E2135-0412-E348-B620-D47B059C9AE3}" srcOrd="2" destOrd="0" presId="urn:microsoft.com/office/officeart/2005/8/layout/hierarchy3"/>
    <dgm:cxn modelId="{0B963B00-0C70-CD48-BC5B-C353B7D0C44E}" type="presParOf" srcId="{F98ED259-E46B-A845-9517-6CB8CC73C964}" destId="{D6166F77-BF0E-D445-8F80-96511A4528BA}" srcOrd="3" destOrd="0" presId="urn:microsoft.com/office/officeart/2005/8/layout/hierarchy3"/>
    <dgm:cxn modelId="{5466D704-D4A2-8E48-85CE-6D7DB75980C1}" type="presParOf" srcId="{5E0D07A4-3C01-D94D-8363-3E510B2C6492}" destId="{038F4CD7-317F-9840-8E5F-D73D6889624F}" srcOrd="1" destOrd="0" presId="urn:microsoft.com/office/officeart/2005/8/layout/hierarchy3"/>
    <dgm:cxn modelId="{25A52DB1-D61C-064F-824D-CB1503AEB476}" type="presParOf" srcId="{038F4CD7-317F-9840-8E5F-D73D6889624F}" destId="{EC3967F2-F0CB-DA45-B33D-21298601A8AF}" srcOrd="0" destOrd="0" presId="urn:microsoft.com/office/officeart/2005/8/layout/hierarchy3"/>
    <dgm:cxn modelId="{15460853-6032-304A-AA45-D1CC4F83E564}" type="presParOf" srcId="{EC3967F2-F0CB-DA45-B33D-21298601A8AF}" destId="{37B78DC5-5DA0-3E4F-9DD9-9FB51DDF5CE6}" srcOrd="0" destOrd="0" presId="urn:microsoft.com/office/officeart/2005/8/layout/hierarchy3"/>
    <dgm:cxn modelId="{B815C9AF-296E-674E-9DDA-100596C97CFA}" type="presParOf" srcId="{EC3967F2-F0CB-DA45-B33D-21298601A8AF}" destId="{984980D3-AA54-9D44-85C7-46A466C44DB8}" srcOrd="1" destOrd="0" presId="urn:microsoft.com/office/officeart/2005/8/layout/hierarchy3"/>
    <dgm:cxn modelId="{5E4F00AE-3D44-DB4D-9979-A8C3F4DB6569}" type="presParOf" srcId="{038F4CD7-317F-9840-8E5F-D73D6889624F}" destId="{E78C5D46-71F2-C64F-85B7-533021E6246B}" srcOrd="1" destOrd="0" presId="urn:microsoft.com/office/officeart/2005/8/layout/hierarchy3"/>
    <dgm:cxn modelId="{2933BE48-B330-8F4B-82AA-52A45E2C778B}" type="presParOf" srcId="{E78C5D46-71F2-C64F-85B7-533021E6246B}" destId="{8391DA26-6FD5-F040-BAE3-81B3284C5C6B}" srcOrd="0" destOrd="0" presId="urn:microsoft.com/office/officeart/2005/8/layout/hierarchy3"/>
    <dgm:cxn modelId="{89A5A34F-954B-AD4E-A4F4-A66ECFC05F1E}" type="presParOf" srcId="{E78C5D46-71F2-C64F-85B7-533021E6246B}" destId="{73C8E7DD-8DD5-2940-B28A-5CF7C4CD2F4A}" srcOrd="1" destOrd="0" presId="urn:microsoft.com/office/officeart/2005/8/layout/hierarchy3"/>
    <dgm:cxn modelId="{74A1E992-6371-194B-A317-28E308B66DDD}" type="presParOf" srcId="{E78C5D46-71F2-C64F-85B7-533021E6246B}" destId="{AE2418F6-89BD-9249-9326-C13640B3375A}" srcOrd="2" destOrd="0" presId="urn:microsoft.com/office/officeart/2005/8/layout/hierarchy3"/>
    <dgm:cxn modelId="{068192AF-D5B8-4243-B014-86B9028CE71E}" type="presParOf" srcId="{E78C5D46-71F2-C64F-85B7-533021E6246B}" destId="{7039FCBC-03FE-5D4B-8A18-DF971DC16780}" srcOrd="3" destOrd="0" presId="urn:microsoft.com/office/officeart/2005/8/layout/hierarchy3"/>
    <dgm:cxn modelId="{0AC636DB-9703-7A4B-910D-C98729BDFC14}" type="presParOf" srcId="{E78C5D46-71F2-C64F-85B7-533021E6246B}" destId="{371DD1BE-E377-244C-B35C-F6C8C7C16920}" srcOrd="4" destOrd="0" presId="urn:microsoft.com/office/officeart/2005/8/layout/hierarchy3"/>
    <dgm:cxn modelId="{98690B2F-2A31-3148-BE77-DE91D87528CB}" type="presParOf" srcId="{E78C5D46-71F2-C64F-85B7-533021E6246B}" destId="{2D49EB2E-C13F-7449-AEFD-8CCB9E8DCBB9}" srcOrd="5" destOrd="0" presId="urn:microsoft.com/office/officeart/2005/8/layout/hierarchy3"/>
    <dgm:cxn modelId="{0AF8AC22-5B05-D949-B9FF-5EABD54EC703}" type="presParOf" srcId="{5E0D07A4-3C01-D94D-8363-3E510B2C6492}" destId="{FB606A7B-145D-E340-852E-07EBD24F98D0}" srcOrd="2" destOrd="0" presId="urn:microsoft.com/office/officeart/2005/8/layout/hierarchy3"/>
    <dgm:cxn modelId="{7AEE1882-C299-A94E-812D-1B12169CCBB6}" type="presParOf" srcId="{FB606A7B-145D-E340-852E-07EBD24F98D0}" destId="{1E60FB89-1167-D945-9C14-B3A41394282E}" srcOrd="0" destOrd="0" presId="urn:microsoft.com/office/officeart/2005/8/layout/hierarchy3"/>
    <dgm:cxn modelId="{2B460BCC-F023-8D42-93D1-A89DF0AA0838}" type="presParOf" srcId="{1E60FB89-1167-D945-9C14-B3A41394282E}" destId="{397D47CE-22C8-4F46-AE22-03C602F64A3C}" srcOrd="0" destOrd="0" presId="urn:microsoft.com/office/officeart/2005/8/layout/hierarchy3"/>
    <dgm:cxn modelId="{98A1B6DA-FA06-7C46-8744-E3DE415081EF}" type="presParOf" srcId="{1E60FB89-1167-D945-9C14-B3A41394282E}" destId="{F786976F-1B6E-5D41-8BC2-51CC5DE386DE}" srcOrd="1" destOrd="0" presId="urn:microsoft.com/office/officeart/2005/8/layout/hierarchy3"/>
    <dgm:cxn modelId="{F34821A9-325A-6C4C-A862-BAD9D7700A49}" type="presParOf" srcId="{FB606A7B-145D-E340-852E-07EBD24F98D0}" destId="{2811C28B-C2F2-274F-BC15-6C2F74B0E9BF}" srcOrd="1" destOrd="0" presId="urn:microsoft.com/office/officeart/2005/8/layout/hierarchy3"/>
    <dgm:cxn modelId="{9C4B4229-1FFD-6143-A5C6-12C2444F2786}" type="presParOf" srcId="{2811C28B-C2F2-274F-BC15-6C2F74B0E9BF}" destId="{74D5713E-E2E0-D641-851F-8C3B18262095}" srcOrd="0" destOrd="0" presId="urn:microsoft.com/office/officeart/2005/8/layout/hierarchy3"/>
    <dgm:cxn modelId="{64584531-50CF-2C4A-B5FE-9C50D72ABC7C}" type="presParOf" srcId="{2811C28B-C2F2-274F-BC15-6C2F74B0E9BF}" destId="{84247375-5B94-6147-A07F-7697710FE46A}" srcOrd="1" destOrd="0" presId="urn:microsoft.com/office/officeart/2005/8/layout/hierarchy3"/>
    <dgm:cxn modelId="{C0305494-9FA8-0A4D-8110-352C5248BAFB}" type="presParOf" srcId="{5E0D07A4-3C01-D94D-8363-3E510B2C6492}" destId="{B01C40AD-7D72-9141-A411-2A12DDC9FD10}" srcOrd="3" destOrd="0" presId="urn:microsoft.com/office/officeart/2005/8/layout/hierarchy3"/>
    <dgm:cxn modelId="{95A87E64-AE77-C64B-AC38-55A8899DC631}" type="presParOf" srcId="{B01C40AD-7D72-9141-A411-2A12DDC9FD10}" destId="{594E5D1C-CD26-9341-9A8E-63C76B527076}" srcOrd="0" destOrd="0" presId="urn:microsoft.com/office/officeart/2005/8/layout/hierarchy3"/>
    <dgm:cxn modelId="{8D7E3643-2C82-2643-BD5A-36E3E4DD1843}" type="presParOf" srcId="{594E5D1C-CD26-9341-9A8E-63C76B527076}" destId="{249C3961-93D9-EF4B-967C-AF73B5E168CA}" srcOrd="0" destOrd="0" presId="urn:microsoft.com/office/officeart/2005/8/layout/hierarchy3"/>
    <dgm:cxn modelId="{AB10DF4D-FECF-B84D-89A2-02C39CE13781}" type="presParOf" srcId="{594E5D1C-CD26-9341-9A8E-63C76B527076}" destId="{E36E2AA3-1CC9-C642-BDD7-9A3F8C8F8CB8}" srcOrd="1" destOrd="0" presId="urn:microsoft.com/office/officeart/2005/8/layout/hierarchy3"/>
    <dgm:cxn modelId="{50337FB3-1CC5-664F-9F07-1820E0B6A9FD}" type="presParOf" srcId="{B01C40AD-7D72-9141-A411-2A12DDC9FD10}" destId="{FA4BC74A-91AF-5B4D-988E-7FECCB2ADFFB}" srcOrd="1" destOrd="0" presId="urn:microsoft.com/office/officeart/2005/8/layout/hierarchy3"/>
    <dgm:cxn modelId="{2F60FB89-F999-F945-A4BA-DB0CA664FF1C}" type="presParOf" srcId="{FA4BC74A-91AF-5B4D-988E-7FECCB2ADFFB}" destId="{B649B569-C4AD-2343-A9D9-5A4273C827BE}" srcOrd="0" destOrd="0" presId="urn:microsoft.com/office/officeart/2005/8/layout/hierarchy3"/>
    <dgm:cxn modelId="{2C2450A9-5CCC-974A-9353-73F879CF8BAF}" type="presParOf" srcId="{FA4BC74A-91AF-5B4D-988E-7FECCB2ADFFB}" destId="{1299499F-B3B2-3A4B-BE1D-70E8A9C8E874}" srcOrd="1" destOrd="0" presId="urn:microsoft.com/office/officeart/2005/8/layout/hierarchy3"/>
    <dgm:cxn modelId="{798A5C3D-8228-9148-8ED1-CBF6E80F2423}" type="presParOf" srcId="{FA4BC74A-91AF-5B4D-988E-7FECCB2ADFFB}" destId="{FE9B2765-F710-8F45-B982-EDBC8F39A2E1}" srcOrd="2" destOrd="0" presId="urn:microsoft.com/office/officeart/2005/8/layout/hierarchy3"/>
    <dgm:cxn modelId="{37460A83-0824-E54A-8CE7-9CB8EB9E2F02}" type="presParOf" srcId="{FA4BC74A-91AF-5B4D-988E-7FECCB2ADFFB}" destId="{5C3EEFE2-ADCA-A645-AAD9-AD0930512782}" srcOrd="3" destOrd="0" presId="urn:microsoft.com/office/officeart/2005/8/layout/hierarchy3"/>
    <dgm:cxn modelId="{A70ADA04-8DC1-E843-AD36-25D43BFC9628}" type="presParOf" srcId="{FA4BC74A-91AF-5B4D-988E-7FECCB2ADFFB}" destId="{DE11F1BA-9C52-DC4C-BBFA-A22B3F2BA023}" srcOrd="4" destOrd="0" presId="urn:microsoft.com/office/officeart/2005/8/layout/hierarchy3"/>
    <dgm:cxn modelId="{B7703B88-F17D-0444-92EA-006BB110EEC2}" type="presParOf" srcId="{FA4BC74A-91AF-5B4D-988E-7FECCB2ADFFB}" destId="{6FE76B41-0904-F341-A79E-DCCDB7924CDB}"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35F1209-7B2B-1845-AE3E-ECCAC99AE314}" type="doc">
      <dgm:prSet loTypeId="urn:microsoft.com/office/officeart/2005/8/layout/hierarchy1" loCatId="" qsTypeId="urn:microsoft.com/office/officeart/2005/8/quickstyle/3D4" qsCatId="3D" csTypeId="urn:microsoft.com/office/officeart/2005/8/colors/colorful1" csCatId="colorful" phldr="1"/>
      <dgm:spPr/>
      <dgm:t>
        <a:bodyPr/>
        <a:lstStyle/>
        <a:p>
          <a:endParaRPr lang="en-US"/>
        </a:p>
      </dgm:t>
    </dgm:pt>
    <dgm:pt modelId="{79139980-8A42-0547-B308-2AA03FDA01F6}">
      <dgm:prSet phldrT="[Text]"/>
      <dgm:spPr/>
      <dgm:t>
        <a:bodyPr/>
        <a:lstStyle/>
        <a:p>
          <a:r>
            <a:rPr lang="en-US" dirty="0" err="1" smtClean="0"/>
            <a:t>Nadab</a:t>
          </a:r>
          <a:endParaRPr lang="en-US" dirty="0"/>
        </a:p>
      </dgm:t>
    </dgm:pt>
    <dgm:pt modelId="{42347A14-DEA8-E549-956B-B4F977047795}" type="parTrans" cxnId="{AB112620-77E0-234D-9C8D-8BF4A06A5269}">
      <dgm:prSet/>
      <dgm:spPr/>
      <dgm:t>
        <a:bodyPr/>
        <a:lstStyle/>
        <a:p>
          <a:endParaRPr lang="en-US"/>
        </a:p>
      </dgm:t>
    </dgm:pt>
    <dgm:pt modelId="{93AB2C7F-787B-9546-AA53-D41FE5DF4C4C}" type="sibTrans" cxnId="{AB112620-77E0-234D-9C8D-8BF4A06A5269}">
      <dgm:prSet/>
      <dgm:spPr/>
      <dgm:t>
        <a:bodyPr/>
        <a:lstStyle/>
        <a:p>
          <a:endParaRPr lang="en-US"/>
        </a:p>
      </dgm:t>
    </dgm:pt>
    <dgm:pt modelId="{E3BE0F60-10B6-D241-88CC-20C1A9866507}">
      <dgm:prSet/>
      <dgm:spPr/>
      <dgm:t>
        <a:bodyPr/>
        <a:lstStyle/>
        <a:p>
          <a:r>
            <a:rPr lang="en-US" dirty="0" err="1" smtClean="0"/>
            <a:t>Abihu</a:t>
          </a:r>
          <a:endParaRPr lang="en-US" dirty="0"/>
        </a:p>
      </dgm:t>
    </dgm:pt>
    <dgm:pt modelId="{FE686018-5F2E-5841-955A-89C284585B78}" type="parTrans" cxnId="{9E65156A-090F-134F-B8EC-99D9FFC80A9E}">
      <dgm:prSet/>
      <dgm:spPr/>
      <dgm:t>
        <a:bodyPr/>
        <a:lstStyle/>
        <a:p>
          <a:endParaRPr lang="en-US"/>
        </a:p>
      </dgm:t>
    </dgm:pt>
    <dgm:pt modelId="{D9FA4CCF-07AB-7D47-96E0-DC1103DB4EC0}" type="sibTrans" cxnId="{9E65156A-090F-134F-B8EC-99D9FFC80A9E}">
      <dgm:prSet/>
      <dgm:spPr/>
      <dgm:t>
        <a:bodyPr/>
        <a:lstStyle/>
        <a:p>
          <a:endParaRPr lang="en-US"/>
        </a:p>
      </dgm:t>
    </dgm:pt>
    <dgm:pt modelId="{FEF428F3-E66E-F646-B49F-44A3494BFA96}">
      <dgm:prSet/>
      <dgm:spPr/>
      <dgm:t>
        <a:bodyPr/>
        <a:lstStyle/>
        <a:p>
          <a:r>
            <a:rPr lang="en-US" dirty="0" smtClean="0"/>
            <a:t>Aaron</a:t>
          </a:r>
          <a:endParaRPr lang="en-US" dirty="0"/>
        </a:p>
      </dgm:t>
    </dgm:pt>
    <dgm:pt modelId="{65DD2552-9EEE-9D43-BB4F-CAAFC7C3521E}" type="parTrans" cxnId="{DCEEEB12-756A-3F45-806F-CE2B287496D6}">
      <dgm:prSet/>
      <dgm:spPr/>
      <dgm:t>
        <a:bodyPr/>
        <a:lstStyle/>
        <a:p>
          <a:endParaRPr lang="en-US"/>
        </a:p>
      </dgm:t>
    </dgm:pt>
    <dgm:pt modelId="{1D869939-C726-674C-80BF-B4008082CAA1}" type="sibTrans" cxnId="{DCEEEB12-756A-3F45-806F-CE2B287496D6}">
      <dgm:prSet/>
      <dgm:spPr/>
      <dgm:t>
        <a:bodyPr/>
        <a:lstStyle/>
        <a:p>
          <a:endParaRPr lang="en-US"/>
        </a:p>
      </dgm:t>
    </dgm:pt>
    <dgm:pt modelId="{AC47907C-DCF1-454D-A49E-645EE7200B7E}">
      <dgm:prSet/>
      <dgm:spPr/>
      <dgm:t>
        <a:bodyPr/>
        <a:lstStyle/>
        <a:p>
          <a:r>
            <a:rPr lang="en-US" dirty="0" err="1" smtClean="0"/>
            <a:t>Eleazar</a:t>
          </a:r>
          <a:endParaRPr lang="en-US" dirty="0"/>
        </a:p>
      </dgm:t>
    </dgm:pt>
    <dgm:pt modelId="{136DD8E7-CC1E-8E48-9C8B-25CE3F2094DC}" type="parTrans" cxnId="{48710272-F3CD-054A-8369-FC58BEDFF286}">
      <dgm:prSet/>
      <dgm:spPr/>
      <dgm:t>
        <a:bodyPr/>
        <a:lstStyle/>
        <a:p>
          <a:endParaRPr lang="en-US"/>
        </a:p>
      </dgm:t>
    </dgm:pt>
    <dgm:pt modelId="{8E494797-BD27-EB4A-B79B-03774A1C886F}" type="sibTrans" cxnId="{48710272-F3CD-054A-8369-FC58BEDFF286}">
      <dgm:prSet/>
      <dgm:spPr/>
      <dgm:t>
        <a:bodyPr/>
        <a:lstStyle/>
        <a:p>
          <a:endParaRPr lang="en-US"/>
        </a:p>
      </dgm:t>
    </dgm:pt>
    <dgm:pt modelId="{7D68EC67-ACE0-104E-9B50-8E7A8DB63BD3}">
      <dgm:prSet/>
      <dgm:spPr/>
      <dgm:t>
        <a:bodyPr/>
        <a:lstStyle/>
        <a:p>
          <a:r>
            <a:rPr lang="en-US" dirty="0" err="1" smtClean="0"/>
            <a:t>Ithamar</a:t>
          </a:r>
          <a:endParaRPr lang="en-US" dirty="0"/>
        </a:p>
      </dgm:t>
    </dgm:pt>
    <dgm:pt modelId="{9BBB7E06-81FB-9B42-BD57-3C672E89E346}" type="parTrans" cxnId="{301D6DCA-43E3-814E-AA44-A9756DD8C983}">
      <dgm:prSet/>
      <dgm:spPr/>
      <dgm:t>
        <a:bodyPr/>
        <a:lstStyle/>
        <a:p>
          <a:endParaRPr lang="en-US"/>
        </a:p>
      </dgm:t>
    </dgm:pt>
    <dgm:pt modelId="{75AD6ADF-4EB1-4547-A545-6BE74C3CBC94}" type="sibTrans" cxnId="{301D6DCA-43E3-814E-AA44-A9756DD8C983}">
      <dgm:prSet/>
      <dgm:spPr/>
      <dgm:t>
        <a:bodyPr/>
        <a:lstStyle/>
        <a:p>
          <a:endParaRPr lang="en-US"/>
        </a:p>
      </dgm:t>
    </dgm:pt>
    <dgm:pt modelId="{007691B8-621B-D344-9484-F1D72C404FF0}">
      <dgm:prSet/>
      <dgm:spPr/>
      <dgm:t>
        <a:bodyPr/>
        <a:lstStyle/>
        <a:p>
          <a:r>
            <a:rPr lang="en-US" dirty="0" err="1" smtClean="0"/>
            <a:t>Korah</a:t>
          </a:r>
          <a:endParaRPr lang="en-US" dirty="0"/>
        </a:p>
      </dgm:t>
    </dgm:pt>
    <dgm:pt modelId="{36838C6C-6EBC-B148-A690-F4B585A76C57}" type="parTrans" cxnId="{B50034BF-C7B7-6A47-9130-B73359EE065A}">
      <dgm:prSet/>
      <dgm:spPr/>
      <dgm:t>
        <a:bodyPr/>
        <a:lstStyle/>
        <a:p>
          <a:endParaRPr lang="en-US"/>
        </a:p>
      </dgm:t>
    </dgm:pt>
    <dgm:pt modelId="{9D98EFD7-7092-7F40-BD4E-00F35ED83D62}" type="sibTrans" cxnId="{B50034BF-C7B7-6A47-9130-B73359EE065A}">
      <dgm:prSet/>
      <dgm:spPr/>
      <dgm:t>
        <a:bodyPr/>
        <a:lstStyle/>
        <a:p>
          <a:endParaRPr lang="en-US"/>
        </a:p>
      </dgm:t>
    </dgm:pt>
    <dgm:pt modelId="{70F575FC-60CD-2041-BFBB-B7EDB408161D}">
      <dgm:prSet/>
      <dgm:spPr/>
      <dgm:t>
        <a:bodyPr/>
        <a:lstStyle/>
        <a:p>
          <a:r>
            <a:rPr lang="en-US" dirty="0" err="1" smtClean="0"/>
            <a:t>Abiasaph</a:t>
          </a:r>
          <a:endParaRPr lang="en-US" dirty="0"/>
        </a:p>
      </dgm:t>
    </dgm:pt>
    <dgm:pt modelId="{7602F2C0-1E75-A147-BA43-355B268B1E11}" type="parTrans" cxnId="{74F0FAEC-021C-1547-842D-A829FD0A79BE}">
      <dgm:prSet/>
      <dgm:spPr/>
      <dgm:t>
        <a:bodyPr/>
        <a:lstStyle/>
        <a:p>
          <a:endParaRPr lang="en-US"/>
        </a:p>
      </dgm:t>
    </dgm:pt>
    <dgm:pt modelId="{271CF9EB-242D-DD44-80C3-74023BCE8632}" type="sibTrans" cxnId="{74F0FAEC-021C-1547-842D-A829FD0A79BE}">
      <dgm:prSet/>
      <dgm:spPr/>
      <dgm:t>
        <a:bodyPr/>
        <a:lstStyle/>
        <a:p>
          <a:endParaRPr lang="en-US"/>
        </a:p>
      </dgm:t>
    </dgm:pt>
    <dgm:pt modelId="{57E0B131-3601-A24A-A0E5-81C2E4B6AAC8}">
      <dgm:prSet/>
      <dgm:spPr/>
      <dgm:t>
        <a:bodyPr/>
        <a:lstStyle/>
        <a:p>
          <a:r>
            <a:rPr lang="en-US" dirty="0" err="1" smtClean="0"/>
            <a:t>Assir</a:t>
          </a:r>
          <a:endParaRPr lang="en-US" dirty="0"/>
        </a:p>
      </dgm:t>
    </dgm:pt>
    <dgm:pt modelId="{6F99F0F2-148E-A044-AFF7-F00017A03BAF}" type="parTrans" cxnId="{582C1C66-3436-9F4A-B82A-8EE31B2E4A58}">
      <dgm:prSet/>
      <dgm:spPr/>
      <dgm:t>
        <a:bodyPr/>
        <a:lstStyle/>
        <a:p>
          <a:endParaRPr lang="en-US"/>
        </a:p>
      </dgm:t>
    </dgm:pt>
    <dgm:pt modelId="{822736F8-F306-CA40-92E2-DA54496EEFAB}" type="sibTrans" cxnId="{582C1C66-3436-9F4A-B82A-8EE31B2E4A58}">
      <dgm:prSet/>
      <dgm:spPr/>
      <dgm:t>
        <a:bodyPr/>
        <a:lstStyle/>
        <a:p>
          <a:endParaRPr lang="en-US"/>
        </a:p>
      </dgm:t>
    </dgm:pt>
    <dgm:pt modelId="{2283FC37-3AB5-1B48-8FF9-5D948503DDEB}">
      <dgm:prSet/>
      <dgm:spPr/>
      <dgm:t>
        <a:bodyPr/>
        <a:lstStyle/>
        <a:p>
          <a:r>
            <a:rPr lang="en-US" dirty="0" err="1" smtClean="0"/>
            <a:t>Elkanah</a:t>
          </a:r>
          <a:endParaRPr lang="en-US" dirty="0"/>
        </a:p>
      </dgm:t>
    </dgm:pt>
    <dgm:pt modelId="{5C3022FA-9EF1-5F44-A5CD-0EB1165E48D2}" type="parTrans" cxnId="{E96B6B6C-E3F8-4346-A7D7-E17C5061E738}">
      <dgm:prSet/>
      <dgm:spPr/>
      <dgm:t>
        <a:bodyPr/>
        <a:lstStyle/>
        <a:p>
          <a:endParaRPr lang="en-US"/>
        </a:p>
      </dgm:t>
    </dgm:pt>
    <dgm:pt modelId="{3BC97664-DEB6-444F-8176-32A6654791E4}" type="sibTrans" cxnId="{E96B6B6C-E3F8-4346-A7D7-E17C5061E738}">
      <dgm:prSet/>
      <dgm:spPr/>
      <dgm:t>
        <a:bodyPr/>
        <a:lstStyle/>
        <a:p>
          <a:endParaRPr lang="en-US"/>
        </a:p>
      </dgm:t>
    </dgm:pt>
    <dgm:pt modelId="{8AC543AA-F201-1348-97B3-7AB8C07547F3}">
      <dgm:prSet/>
      <dgm:spPr/>
      <dgm:t>
        <a:bodyPr/>
        <a:lstStyle/>
        <a:p>
          <a:r>
            <a:rPr lang="en-US" dirty="0" err="1" smtClean="0"/>
            <a:t>Phinehas</a:t>
          </a:r>
          <a:endParaRPr lang="en-US" dirty="0"/>
        </a:p>
      </dgm:t>
    </dgm:pt>
    <dgm:pt modelId="{8A3FCC34-3418-D141-8BF7-AF2DE302565F}" type="parTrans" cxnId="{3171869D-BC29-9141-B7D8-7BDDDA32BA3B}">
      <dgm:prSet/>
      <dgm:spPr/>
      <dgm:t>
        <a:bodyPr/>
        <a:lstStyle/>
        <a:p>
          <a:endParaRPr lang="en-US"/>
        </a:p>
      </dgm:t>
    </dgm:pt>
    <dgm:pt modelId="{B4699D0B-AC60-CA4A-96F0-039F85837EB7}" type="sibTrans" cxnId="{3171869D-BC29-9141-B7D8-7BDDDA32BA3B}">
      <dgm:prSet/>
      <dgm:spPr/>
      <dgm:t>
        <a:bodyPr/>
        <a:lstStyle/>
        <a:p>
          <a:endParaRPr lang="en-US"/>
        </a:p>
      </dgm:t>
    </dgm:pt>
    <dgm:pt modelId="{3E1197DE-3CFA-504F-BC40-BD7DF42E0FB9}" type="pres">
      <dgm:prSet presAssocID="{235F1209-7B2B-1845-AE3E-ECCAC99AE314}" presName="hierChild1" presStyleCnt="0">
        <dgm:presLayoutVars>
          <dgm:chPref val="1"/>
          <dgm:dir/>
          <dgm:animOne val="branch"/>
          <dgm:animLvl val="lvl"/>
          <dgm:resizeHandles/>
        </dgm:presLayoutVars>
      </dgm:prSet>
      <dgm:spPr/>
      <dgm:t>
        <a:bodyPr/>
        <a:lstStyle/>
        <a:p>
          <a:endParaRPr lang="en-US"/>
        </a:p>
      </dgm:t>
    </dgm:pt>
    <dgm:pt modelId="{127FD2DF-CC89-9245-98B6-EB7E4BC2E117}" type="pres">
      <dgm:prSet presAssocID="{FEF428F3-E66E-F646-B49F-44A3494BFA96}" presName="hierRoot1" presStyleCnt="0"/>
      <dgm:spPr/>
      <dgm:t>
        <a:bodyPr/>
        <a:lstStyle/>
        <a:p>
          <a:endParaRPr lang="en-US"/>
        </a:p>
      </dgm:t>
    </dgm:pt>
    <dgm:pt modelId="{65B64FB1-4E8B-8144-8C86-2A514EFEA7ED}" type="pres">
      <dgm:prSet presAssocID="{FEF428F3-E66E-F646-B49F-44A3494BFA96}" presName="composite" presStyleCnt="0"/>
      <dgm:spPr/>
      <dgm:t>
        <a:bodyPr/>
        <a:lstStyle/>
        <a:p>
          <a:endParaRPr lang="en-US"/>
        </a:p>
      </dgm:t>
    </dgm:pt>
    <dgm:pt modelId="{4355AC05-4F0A-D046-8026-ACFCD84F1B36}" type="pres">
      <dgm:prSet presAssocID="{FEF428F3-E66E-F646-B49F-44A3494BFA96}" presName="background" presStyleLbl="node0" presStyleIdx="0" presStyleCnt="2"/>
      <dgm:spPr/>
      <dgm:t>
        <a:bodyPr/>
        <a:lstStyle/>
        <a:p>
          <a:endParaRPr lang="en-US"/>
        </a:p>
      </dgm:t>
    </dgm:pt>
    <dgm:pt modelId="{6D2F8292-2FC6-7344-BB3E-4702FC6C41E8}" type="pres">
      <dgm:prSet presAssocID="{FEF428F3-E66E-F646-B49F-44A3494BFA96}" presName="text" presStyleLbl="fgAcc0" presStyleIdx="0" presStyleCnt="2">
        <dgm:presLayoutVars>
          <dgm:chPref val="3"/>
        </dgm:presLayoutVars>
      </dgm:prSet>
      <dgm:spPr/>
      <dgm:t>
        <a:bodyPr/>
        <a:lstStyle/>
        <a:p>
          <a:endParaRPr lang="en-US"/>
        </a:p>
      </dgm:t>
    </dgm:pt>
    <dgm:pt modelId="{2E7CB39C-8E24-8846-866D-0354783D39B7}" type="pres">
      <dgm:prSet presAssocID="{FEF428F3-E66E-F646-B49F-44A3494BFA96}" presName="hierChild2" presStyleCnt="0"/>
      <dgm:spPr/>
      <dgm:t>
        <a:bodyPr/>
        <a:lstStyle/>
        <a:p>
          <a:endParaRPr lang="en-US"/>
        </a:p>
      </dgm:t>
    </dgm:pt>
    <dgm:pt modelId="{F97B9DF9-B172-8C4D-87CF-2FA84B90F368}" type="pres">
      <dgm:prSet presAssocID="{42347A14-DEA8-E549-956B-B4F977047795}" presName="Name10" presStyleLbl="parChTrans1D2" presStyleIdx="0" presStyleCnt="7"/>
      <dgm:spPr/>
      <dgm:t>
        <a:bodyPr/>
        <a:lstStyle/>
        <a:p>
          <a:endParaRPr lang="en-US"/>
        </a:p>
      </dgm:t>
    </dgm:pt>
    <dgm:pt modelId="{FD0751C2-474C-2946-BF72-2C1D50DD0AD0}" type="pres">
      <dgm:prSet presAssocID="{79139980-8A42-0547-B308-2AA03FDA01F6}" presName="hierRoot2" presStyleCnt="0"/>
      <dgm:spPr/>
      <dgm:t>
        <a:bodyPr/>
        <a:lstStyle/>
        <a:p>
          <a:endParaRPr lang="en-US"/>
        </a:p>
      </dgm:t>
    </dgm:pt>
    <dgm:pt modelId="{F8A24603-EE1C-5F4B-9EA6-0EDB34E5A39E}" type="pres">
      <dgm:prSet presAssocID="{79139980-8A42-0547-B308-2AA03FDA01F6}" presName="composite2" presStyleCnt="0"/>
      <dgm:spPr/>
      <dgm:t>
        <a:bodyPr/>
        <a:lstStyle/>
        <a:p>
          <a:endParaRPr lang="en-US"/>
        </a:p>
      </dgm:t>
    </dgm:pt>
    <dgm:pt modelId="{1065EAB0-BC81-7140-9929-C3B21A578EC0}" type="pres">
      <dgm:prSet presAssocID="{79139980-8A42-0547-B308-2AA03FDA01F6}" presName="background2" presStyleLbl="node2" presStyleIdx="0" presStyleCnt="7"/>
      <dgm:spPr/>
      <dgm:t>
        <a:bodyPr/>
        <a:lstStyle/>
        <a:p>
          <a:endParaRPr lang="en-US"/>
        </a:p>
      </dgm:t>
    </dgm:pt>
    <dgm:pt modelId="{8FDA42A8-8CD4-5A48-AB43-3A67F80007B5}" type="pres">
      <dgm:prSet presAssocID="{79139980-8A42-0547-B308-2AA03FDA01F6}" presName="text2" presStyleLbl="fgAcc2" presStyleIdx="0" presStyleCnt="7">
        <dgm:presLayoutVars>
          <dgm:chPref val="3"/>
        </dgm:presLayoutVars>
      </dgm:prSet>
      <dgm:spPr/>
      <dgm:t>
        <a:bodyPr/>
        <a:lstStyle/>
        <a:p>
          <a:endParaRPr lang="en-US"/>
        </a:p>
      </dgm:t>
    </dgm:pt>
    <dgm:pt modelId="{1F2186D2-F798-8046-8B73-C79CC4EAFAF2}" type="pres">
      <dgm:prSet presAssocID="{79139980-8A42-0547-B308-2AA03FDA01F6}" presName="hierChild3" presStyleCnt="0"/>
      <dgm:spPr/>
      <dgm:t>
        <a:bodyPr/>
        <a:lstStyle/>
        <a:p>
          <a:endParaRPr lang="en-US"/>
        </a:p>
      </dgm:t>
    </dgm:pt>
    <dgm:pt modelId="{6EB8DCCE-D446-BD41-BBFF-6B0A4A4CB69B}" type="pres">
      <dgm:prSet presAssocID="{FE686018-5F2E-5841-955A-89C284585B78}" presName="Name10" presStyleLbl="parChTrans1D2" presStyleIdx="1" presStyleCnt="7"/>
      <dgm:spPr/>
      <dgm:t>
        <a:bodyPr/>
        <a:lstStyle/>
        <a:p>
          <a:endParaRPr lang="en-US"/>
        </a:p>
      </dgm:t>
    </dgm:pt>
    <dgm:pt modelId="{C19A7158-EBF5-1446-A29A-FDD13A9E32FF}" type="pres">
      <dgm:prSet presAssocID="{E3BE0F60-10B6-D241-88CC-20C1A9866507}" presName="hierRoot2" presStyleCnt="0"/>
      <dgm:spPr/>
      <dgm:t>
        <a:bodyPr/>
        <a:lstStyle/>
        <a:p>
          <a:endParaRPr lang="en-US"/>
        </a:p>
      </dgm:t>
    </dgm:pt>
    <dgm:pt modelId="{9A5BBFCE-56C1-B842-94E2-B23D5BCD422B}" type="pres">
      <dgm:prSet presAssocID="{E3BE0F60-10B6-D241-88CC-20C1A9866507}" presName="composite2" presStyleCnt="0"/>
      <dgm:spPr/>
      <dgm:t>
        <a:bodyPr/>
        <a:lstStyle/>
        <a:p>
          <a:endParaRPr lang="en-US"/>
        </a:p>
      </dgm:t>
    </dgm:pt>
    <dgm:pt modelId="{9BAE6AD4-75CF-EF42-AB13-4CF254CC17BC}" type="pres">
      <dgm:prSet presAssocID="{E3BE0F60-10B6-D241-88CC-20C1A9866507}" presName="background2" presStyleLbl="node2" presStyleIdx="1" presStyleCnt="7"/>
      <dgm:spPr/>
      <dgm:t>
        <a:bodyPr/>
        <a:lstStyle/>
        <a:p>
          <a:endParaRPr lang="en-US"/>
        </a:p>
      </dgm:t>
    </dgm:pt>
    <dgm:pt modelId="{5E36D22C-3F22-344C-BF8F-405A5138A09B}" type="pres">
      <dgm:prSet presAssocID="{E3BE0F60-10B6-D241-88CC-20C1A9866507}" presName="text2" presStyleLbl="fgAcc2" presStyleIdx="1" presStyleCnt="7">
        <dgm:presLayoutVars>
          <dgm:chPref val="3"/>
        </dgm:presLayoutVars>
      </dgm:prSet>
      <dgm:spPr/>
      <dgm:t>
        <a:bodyPr/>
        <a:lstStyle/>
        <a:p>
          <a:endParaRPr lang="en-US"/>
        </a:p>
      </dgm:t>
    </dgm:pt>
    <dgm:pt modelId="{ED54818D-A5EF-0747-B592-9B632EA57D3F}" type="pres">
      <dgm:prSet presAssocID="{E3BE0F60-10B6-D241-88CC-20C1A9866507}" presName="hierChild3" presStyleCnt="0"/>
      <dgm:spPr/>
      <dgm:t>
        <a:bodyPr/>
        <a:lstStyle/>
        <a:p>
          <a:endParaRPr lang="en-US"/>
        </a:p>
      </dgm:t>
    </dgm:pt>
    <dgm:pt modelId="{82F55EBD-2AAD-B543-9546-26946B9C8439}" type="pres">
      <dgm:prSet presAssocID="{136DD8E7-CC1E-8E48-9C8B-25CE3F2094DC}" presName="Name10" presStyleLbl="parChTrans1D2" presStyleIdx="2" presStyleCnt="7"/>
      <dgm:spPr/>
      <dgm:t>
        <a:bodyPr/>
        <a:lstStyle/>
        <a:p>
          <a:endParaRPr lang="en-US"/>
        </a:p>
      </dgm:t>
    </dgm:pt>
    <dgm:pt modelId="{B703F1C7-EF0D-F844-BE81-8813F7947E1C}" type="pres">
      <dgm:prSet presAssocID="{AC47907C-DCF1-454D-A49E-645EE7200B7E}" presName="hierRoot2" presStyleCnt="0"/>
      <dgm:spPr/>
      <dgm:t>
        <a:bodyPr/>
        <a:lstStyle/>
        <a:p>
          <a:endParaRPr lang="en-US"/>
        </a:p>
      </dgm:t>
    </dgm:pt>
    <dgm:pt modelId="{8AAFCEBB-37E8-E349-BA2C-A59B2709212D}" type="pres">
      <dgm:prSet presAssocID="{AC47907C-DCF1-454D-A49E-645EE7200B7E}" presName="composite2" presStyleCnt="0"/>
      <dgm:spPr/>
      <dgm:t>
        <a:bodyPr/>
        <a:lstStyle/>
        <a:p>
          <a:endParaRPr lang="en-US"/>
        </a:p>
      </dgm:t>
    </dgm:pt>
    <dgm:pt modelId="{82215602-CF18-3444-9016-23C529262485}" type="pres">
      <dgm:prSet presAssocID="{AC47907C-DCF1-454D-A49E-645EE7200B7E}" presName="background2" presStyleLbl="node2" presStyleIdx="2" presStyleCnt="7"/>
      <dgm:spPr/>
      <dgm:t>
        <a:bodyPr/>
        <a:lstStyle/>
        <a:p>
          <a:endParaRPr lang="en-US"/>
        </a:p>
      </dgm:t>
    </dgm:pt>
    <dgm:pt modelId="{845B78B3-747A-E141-B6A5-D050DFA102EC}" type="pres">
      <dgm:prSet presAssocID="{AC47907C-DCF1-454D-A49E-645EE7200B7E}" presName="text2" presStyleLbl="fgAcc2" presStyleIdx="2" presStyleCnt="7">
        <dgm:presLayoutVars>
          <dgm:chPref val="3"/>
        </dgm:presLayoutVars>
      </dgm:prSet>
      <dgm:spPr/>
      <dgm:t>
        <a:bodyPr/>
        <a:lstStyle/>
        <a:p>
          <a:endParaRPr lang="en-US"/>
        </a:p>
      </dgm:t>
    </dgm:pt>
    <dgm:pt modelId="{ADE26398-ECBB-2244-86E8-427052259BA9}" type="pres">
      <dgm:prSet presAssocID="{AC47907C-DCF1-454D-A49E-645EE7200B7E}" presName="hierChild3" presStyleCnt="0"/>
      <dgm:spPr/>
      <dgm:t>
        <a:bodyPr/>
        <a:lstStyle/>
        <a:p>
          <a:endParaRPr lang="en-US"/>
        </a:p>
      </dgm:t>
    </dgm:pt>
    <dgm:pt modelId="{1F10EDA2-F46F-4E44-AE26-5441C8F4BC38}" type="pres">
      <dgm:prSet presAssocID="{8A3FCC34-3418-D141-8BF7-AF2DE302565F}" presName="Name17" presStyleLbl="parChTrans1D3" presStyleIdx="0" presStyleCnt="1"/>
      <dgm:spPr/>
      <dgm:t>
        <a:bodyPr/>
        <a:lstStyle/>
        <a:p>
          <a:endParaRPr lang="en-US"/>
        </a:p>
      </dgm:t>
    </dgm:pt>
    <dgm:pt modelId="{ECF5483B-8080-E640-BDC8-CC4DCFBF9E41}" type="pres">
      <dgm:prSet presAssocID="{8AC543AA-F201-1348-97B3-7AB8C07547F3}" presName="hierRoot3" presStyleCnt="0"/>
      <dgm:spPr/>
      <dgm:t>
        <a:bodyPr/>
        <a:lstStyle/>
        <a:p>
          <a:endParaRPr lang="en-US"/>
        </a:p>
      </dgm:t>
    </dgm:pt>
    <dgm:pt modelId="{C8CF8D3E-8989-8544-ACBC-6F47D9380E1C}" type="pres">
      <dgm:prSet presAssocID="{8AC543AA-F201-1348-97B3-7AB8C07547F3}" presName="composite3" presStyleCnt="0"/>
      <dgm:spPr/>
      <dgm:t>
        <a:bodyPr/>
        <a:lstStyle/>
        <a:p>
          <a:endParaRPr lang="en-US"/>
        </a:p>
      </dgm:t>
    </dgm:pt>
    <dgm:pt modelId="{5FDC9510-2537-6D4F-AD97-3159ECAF52DB}" type="pres">
      <dgm:prSet presAssocID="{8AC543AA-F201-1348-97B3-7AB8C07547F3}" presName="background3" presStyleLbl="node3" presStyleIdx="0" presStyleCnt="1"/>
      <dgm:spPr/>
      <dgm:t>
        <a:bodyPr/>
        <a:lstStyle/>
        <a:p>
          <a:endParaRPr lang="en-US"/>
        </a:p>
      </dgm:t>
    </dgm:pt>
    <dgm:pt modelId="{CF3591EB-1703-EE42-A2CE-EFEEE8429EC3}" type="pres">
      <dgm:prSet presAssocID="{8AC543AA-F201-1348-97B3-7AB8C07547F3}" presName="text3" presStyleLbl="fgAcc3" presStyleIdx="0" presStyleCnt="1">
        <dgm:presLayoutVars>
          <dgm:chPref val="3"/>
        </dgm:presLayoutVars>
      </dgm:prSet>
      <dgm:spPr/>
      <dgm:t>
        <a:bodyPr/>
        <a:lstStyle/>
        <a:p>
          <a:endParaRPr lang="en-US"/>
        </a:p>
      </dgm:t>
    </dgm:pt>
    <dgm:pt modelId="{172D4C1A-978A-0344-8D09-6E30EF0059A5}" type="pres">
      <dgm:prSet presAssocID="{8AC543AA-F201-1348-97B3-7AB8C07547F3}" presName="hierChild4" presStyleCnt="0"/>
      <dgm:spPr/>
      <dgm:t>
        <a:bodyPr/>
        <a:lstStyle/>
        <a:p>
          <a:endParaRPr lang="en-US"/>
        </a:p>
      </dgm:t>
    </dgm:pt>
    <dgm:pt modelId="{4E80B53B-9720-FB4B-90B5-7175BDE18298}" type="pres">
      <dgm:prSet presAssocID="{9BBB7E06-81FB-9B42-BD57-3C672E89E346}" presName="Name10" presStyleLbl="parChTrans1D2" presStyleIdx="3" presStyleCnt="7"/>
      <dgm:spPr/>
      <dgm:t>
        <a:bodyPr/>
        <a:lstStyle/>
        <a:p>
          <a:endParaRPr lang="en-US"/>
        </a:p>
      </dgm:t>
    </dgm:pt>
    <dgm:pt modelId="{27DF7958-CA9E-3249-95DB-1EDB903ABC26}" type="pres">
      <dgm:prSet presAssocID="{7D68EC67-ACE0-104E-9B50-8E7A8DB63BD3}" presName="hierRoot2" presStyleCnt="0"/>
      <dgm:spPr/>
      <dgm:t>
        <a:bodyPr/>
        <a:lstStyle/>
        <a:p>
          <a:endParaRPr lang="en-US"/>
        </a:p>
      </dgm:t>
    </dgm:pt>
    <dgm:pt modelId="{40A1DD96-659A-994C-B7FD-92CE15CCF75D}" type="pres">
      <dgm:prSet presAssocID="{7D68EC67-ACE0-104E-9B50-8E7A8DB63BD3}" presName="composite2" presStyleCnt="0"/>
      <dgm:spPr/>
      <dgm:t>
        <a:bodyPr/>
        <a:lstStyle/>
        <a:p>
          <a:endParaRPr lang="en-US"/>
        </a:p>
      </dgm:t>
    </dgm:pt>
    <dgm:pt modelId="{A640307D-9F2F-6641-ADB9-D105749938FF}" type="pres">
      <dgm:prSet presAssocID="{7D68EC67-ACE0-104E-9B50-8E7A8DB63BD3}" presName="background2" presStyleLbl="node2" presStyleIdx="3" presStyleCnt="7"/>
      <dgm:spPr/>
      <dgm:t>
        <a:bodyPr/>
        <a:lstStyle/>
        <a:p>
          <a:endParaRPr lang="en-US"/>
        </a:p>
      </dgm:t>
    </dgm:pt>
    <dgm:pt modelId="{592CC80F-5F33-CB4C-8710-7ECD14D28A29}" type="pres">
      <dgm:prSet presAssocID="{7D68EC67-ACE0-104E-9B50-8E7A8DB63BD3}" presName="text2" presStyleLbl="fgAcc2" presStyleIdx="3" presStyleCnt="7">
        <dgm:presLayoutVars>
          <dgm:chPref val="3"/>
        </dgm:presLayoutVars>
      </dgm:prSet>
      <dgm:spPr/>
      <dgm:t>
        <a:bodyPr/>
        <a:lstStyle/>
        <a:p>
          <a:endParaRPr lang="en-US"/>
        </a:p>
      </dgm:t>
    </dgm:pt>
    <dgm:pt modelId="{7261483C-39A7-5342-AC42-DC9D573C3042}" type="pres">
      <dgm:prSet presAssocID="{7D68EC67-ACE0-104E-9B50-8E7A8DB63BD3}" presName="hierChild3" presStyleCnt="0"/>
      <dgm:spPr/>
      <dgm:t>
        <a:bodyPr/>
        <a:lstStyle/>
        <a:p>
          <a:endParaRPr lang="en-US"/>
        </a:p>
      </dgm:t>
    </dgm:pt>
    <dgm:pt modelId="{672CD511-0785-DE44-A0AC-9C9FAACD1D22}" type="pres">
      <dgm:prSet presAssocID="{007691B8-621B-D344-9484-F1D72C404FF0}" presName="hierRoot1" presStyleCnt="0"/>
      <dgm:spPr/>
      <dgm:t>
        <a:bodyPr/>
        <a:lstStyle/>
        <a:p>
          <a:endParaRPr lang="en-US"/>
        </a:p>
      </dgm:t>
    </dgm:pt>
    <dgm:pt modelId="{AC63A9FD-DCB3-F942-BEF1-2BF1B857A940}" type="pres">
      <dgm:prSet presAssocID="{007691B8-621B-D344-9484-F1D72C404FF0}" presName="composite" presStyleCnt="0"/>
      <dgm:spPr/>
      <dgm:t>
        <a:bodyPr/>
        <a:lstStyle/>
        <a:p>
          <a:endParaRPr lang="en-US"/>
        </a:p>
      </dgm:t>
    </dgm:pt>
    <dgm:pt modelId="{7006CA74-1041-764A-A567-296F7A2BE5DC}" type="pres">
      <dgm:prSet presAssocID="{007691B8-621B-D344-9484-F1D72C404FF0}" presName="background" presStyleLbl="node0" presStyleIdx="1" presStyleCnt="2"/>
      <dgm:spPr/>
      <dgm:t>
        <a:bodyPr/>
        <a:lstStyle/>
        <a:p>
          <a:endParaRPr lang="en-US"/>
        </a:p>
      </dgm:t>
    </dgm:pt>
    <dgm:pt modelId="{86C5FCF7-517B-A74A-924D-16D75B8AE950}" type="pres">
      <dgm:prSet presAssocID="{007691B8-621B-D344-9484-F1D72C404FF0}" presName="text" presStyleLbl="fgAcc0" presStyleIdx="1" presStyleCnt="2">
        <dgm:presLayoutVars>
          <dgm:chPref val="3"/>
        </dgm:presLayoutVars>
      </dgm:prSet>
      <dgm:spPr/>
      <dgm:t>
        <a:bodyPr/>
        <a:lstStyle/>
        <a:p>
          <a:endParaRPr lang="en-US"/>
        </a:p>
      </dgm:t>
    </dgm:pt>
    <dgm:pt modelId="{15AAE36B-182C-2948-8D01-D59BB2E4530F}" type="pres">
      <dgm:prSet presAssocID="{007691B8-621B-D344-9484-F1D72C404FF0}" presName="hierChild2" presStyleCnt="0"/>
      <dgm:spPr/>
      <dgm:t>
        <a:bodyPr/>
        <a:lstStyle/>
        <a:p>
          <a:endParaRPr lang="en-US"/>
        </a:p>
      </dgm:t>
    </dgm:pt>
    <dgm:pt modelId="{AB0C04E6-7D4B-9147-8D5B-CFFBE2AE8761}" type="pres">
      <dgm:prSet presAssocID="{6F99F0F2-148E-A044-AFF7-F00017A03BAF}" presName="Name10" presStyleLbl="parChTrans1D2" presStyleIdx="4" presStyleCnt="7"/>
      <dgm:spPr/>
      <dgm:t>
        <a:bodyPr/>
        <a:lstStyle/>
        <a:p>
          <a:endParaRPr lang="en-US"/>
        </a:p>
      </dgm:t>
    </dgm:pt>
    <dgm:pt modelId="{4C39FBB6-611F-6047-B7AA-3DE1C56BD39D}" type="pres">
      <dgm:prSet presAssocID="{57E0B131-3601-A24A-A0E5-81C2E4B6AAC8}" presName="hierRoot2" presStyleCnt="0"/>
      <dgm:spPr/>
      <dgm:t>
        <a:bodyPr/>
        <a:lstStyle/>
        <a:p>
          <a:endParaRPr lang="en-US"/>
        </a:p>
      </dgm:t>
    </dgm:pt>
    <dgm:pt modelId="{D10FD5C3-F928-2042-ACFC-A7D5EC5C5E46}" type="pres">
      <dgm:prSet presAssocID="{57E0B131-3601-A24A-A0E5-81C2E4B6AAC8}" presName="composite2" presStyleCnt="0"/>
      <dgm:spPr/>
      <dgm:t>
        <a:bodyPr/>
        <a:lstStyle/>
        <a:p>
          <a:endParaRPr lang="en-US"/>
        </a:p>
      </dgm:t>
    </dgm:pt>
    <dgm:pt modelId="{3DE66DF8-ABC6-8743-9798-9A5F3404C336}" type="pres">
      <dgm:prSet presAssocID="{57E0B131-3601-A24A-A0E5-81C2E4B6AAC8}" presName="background2" presStyleLbl="node2" presStyleIdx="4" presStyleCnt="7"/>
      <dgm:spPr/>
      <dgm:t>
        <a:bodyPr/>
        <a:lstStyle/>
        <a:p>
          <a:endParaRPr lang="en-US"/>
        </a:p>
      </dgm:t>
    </dgm:pt>
    <dgm:pt modelId="{8FF6EA29-41D9-1949-A072-BA7C7B511040}" type="pres">
      <dgm:prSet presAssocID="{57E0B131-3601-A24A-A0E5-81C2E4B6AAC8}" presName="text2" presStyleLbl="fgAcc2" presStyleIdx="4" presStyleCnt="7">
        <dgm:presLayoutVars>
          <dgm:chPref val="3"/>
        </dgm:presLayoutVars>
      </dgm:prSet>
      <dgm:spPr/>
      <dgm:t>
        <a:bodyPr/>
        <a:lstStyle/>
        <a:p>
          <a:endParaRPr lang="en-US"/>
        </a:p>
      </dgm:t>
    </dgm:pt>
    <dgm:pt modelId="{777CE556-72BC-3142-9695-C5A2D5C7F9EB}" type="pres">
      <dgm:prSet presAssocID="{57E0B131-3601-A24A-A0E5-81C2E4B6AAC8}" presName="hierChild3" presStyleCnt="0"/>
      <dgm:spPr/>
      <dgm:t>
        <a:bodyPr/>
        <a:lstStyle/>
        <a:p>
          <a:endParaRPr lang="en-US"/>
        </a:p>
      </dgm:t>
    </dgm:pt>
    <dgm:pt modelId="{D3006E05-2E8C-5C49-AE47-67E1460E884C}" type="pres">
      <dgm:prSet presAssocID="{5C3022FA-9EF1-5F44-A5CD-0EB1165E48D2}" presName="Name10" presStyleLbl="parChTrans1D2" presStyleIdx="5" presStyleCnt="7"/>
      <dgm:spPr/>
      <dgm:t>
        <a:bodyPr/>
        <a:lstStyle/>
        <a:p>
          <a:endParaRPr lang="en-US"/>
        </a:p>
      </dgm:t>
    </dgm:pt>
    <dgm:pt modelId="{C43C2220-0A97-474A-8AFE-D6EB1DBEE331}" type="pres">
      <dgm:prSet presAssocID="{2283FC37-3AB5-1B48-8FF9-5D948503DDEB}" presName="hierRoot2" presStyleCnt="0"/>
      <dgm:spPr/>
      <dgm:t>
        <a:bodyPr/>
        <a:lstStyle/>
        <a:p>
          <a:endParaRPr lang="en-US"/>
        </a:p>
      </dgm:t>
    </dgm:pt>
    <dgm:pt modelId="{5673FD0B-39E4-5048-8C10-3791545816CA}" type="pres">
      <dgm:prSet presAssocID="{2283FC37-3AB5-1B48-8FF9-5D948503DDEB}" presName="composite2" presStyleCnt="0"/>
      <dgm:spPr/>
      <dgm:t>
        <a:bodyPr/>
        <a:lstStyle/>
        <a:p>
          <a:endParaRPr lang="en-US"/>
        </a:p>
      </dgm:t>
    </dgm:pt>
    <dgm:pt modelId="{0809F435-5360-9342-AA0A-E7851D6D1E4A}" type="pres">
      <dgm:prSet presAssocID="{2283FC37-3AB5-1B48-8FF9-5D948503DDEB}" presName="background2" presStyleLbl="node2" presStyleIdx="5" presStyleCnt="7"/>
      <dgm:spPr/>
      <dgm:t>
        <a:bodyPr/>
        <a:lstStyle/>
        <a:p>
          <a:endParaRPr lang="en-US"/>
        </a:p>
      </dgm:t>
    </dgm:pt>
    <dgm:pt modelId="{415971E6-76B0-1F47-860C-6C9D71258ABB}" type="pres">
      <dgm:prSet presAssocID="{2283FC37-3AB5-1B48-8FF9-5D948503DDEB}" presName="text2" presStyleLbl="fgAcc2" presStyleIdx="5" presStyleCnt="7">
        <dgm:presLayoutVars>
          <dgm:chPref val="3"/>
        </dgm:presLayoutVars>
      </dgm:prSet>
      <dgm:spPr/>
      <dgm:t>
        <a:bodyPr/>
        <a:lstStyle/>
        <a:p>
          <a:endParaRPr lang="en-US"/>
        </a:p>
      </dgm:t>
    </dgm:pt>
    <dgm:pt modelId="{6EC135FA-F349-194C-AAF5-B8A4EBFF0999}" type="pres">
      <dgm:prSet presAssocID="{2283FC37-3AB5-1B48-8FF9-5D948503DDEB}" presName="hierChild3" presStyleCnt="0"/>
      <dgm:spPr/>
      <dgm:t>
        <a:bodyPr/>
        <a:lstStyle/>
        <a:p>
          <a:endParaRPr lang="en-US"/>
        </a:p>
      </dgm:t>
    </dgm:pt>
    <dgm:pt modelId="{CB0330D9-A458-C34F-96F1-C931FCE9E758}" type="pres">
      <dgm:prSet presAssocID="{7602F2C0-1E75-A147-BA43-355B268B1E11}" presName="Name10" presStyleLbl="parChTrans1D2" presStyleIdx="6" presStyleCnt="7"/>
      <dgm:spPr/>
      <dgm:t>
        <a:bodyPr/>
        <a:lstStyle/>
        <a:p>
          <a:endParaRPr lang="en-US"/>
        </a:p>
      </dgm:t>
    </dgm:pt>
    <dgm:pt modelId="{C78531FC-FC18-2244-808F-165F446C941C}" type="pres">
      <dgm:prSet presAssocID="{70F575FC-60CD-2041-BFBB-B7EDB408161D}" presName="hierRoot2" presStyleCnt="0"/>
      <dgm:spPr/>
      <dgm:t>
        <a:bodyPr/>
        <a:lstStyle/>
        <a:p>
          <a:endParaRPr lang="en-US"/>
        </a:p>
      </dgm:t>
    </dgm:pt>
    <dgm:pt modelId="{55677509-CE95-D94F-894A-539E8423CED2}" type="pres">
      <dgm:prSet presAssocID="{70F575FC-60CD-2041-BFBB-B7EDB408161D}" presName="composite2" presStyleCnt="0"/>
      <dgm:spPr/>
      <dgm:t>
        <a:bodyPr/>
        <a:lstStyle/>
        <a:p>
          <a:endParaRPr lang="en-US"/>
        </a:p>
      </dgm:t>
    </dgm:pt>
    <dgm:pt modelId="{CFE11DE0-EC2B-1F46-9EC7-A4AA0216D594}" type="pres">
      <dgm:prSet presAssocID="{70F575FC-60CD-2041-BFBB-B7EDB408161D}" presName="background2" presStyleLbl="node2" presStyleIdx="6" presStyleCnt="7"/>
      <dgm:spPr/>
      <dgm:t>
        <a:bodyPr/>
        <a:lstStyle/>
        <a:p>
          <a:endParaRPr lang="en-US"/>
        </a:p>
      </dgm:t>
    </dgm:pt>
    <dgm:pt modelId="{B61FED71-0FAB-9746-BAC5-C7F5F7F8173B}" type="pres">
      <dgm:prSet presAssocID="{70F575FC-60CD-2041-BFBB-B7EDB408161D}" presName="text2" presStyleLbl="fgAcc2" presStyleIdx="6" presStyleCnt="7">
        <dgm:presLayoutVars>
          <dgm:chPref val="3"/>
        </dgm:presLayoutVars>
      </dgm:prSet>
      <dgm:spPr/>
      <dgm:t>
        <a:bodyPr/>
        <a:lstStyle/>
        <a:p>
          <a:endParaRPr lang="en-US"/>
        </a:p>
      </dgm:t>
    </dgm:pt>
    <dgm:pt modelId="{6C71452B-872B-CF44-99E9-6DF94208F6C6}" type="pres">
      <dgm:prSet presAssocID="{70F575FC-60CD-2041-BFBB-B7EDB408161D}" presName="hierChild3" presStyleCnt="0"/>
      <dgm:spPr/>
      <dgm:t>
        <a:bodyPr/>
        <a:lstStyle/>
        <a:p>
          <a:endParaRPr lang="en-US"/>
        </a:p>
      </dgm:t>
    </dgm:pt>
  </dgm:ptLst>
  <dgm:cxnLst>
    <dgm:cxn modelId="{ED870505-F715-3043-824A-054D30A3F020}" type="presOf" srcId="{6F99F0F2-148E-A044-AFF7-F00017A03BAF}" destId="{AB0C04E6-7D4B-9147-8D5B-CFFBE2AE8761}" srcOrd="0" destOrd="0" presId="urn:microsoft.com/office/officeart/2005/8/layout/hierarchy1"/>
    <dgm:cxn modelId="{4EB2E114-107D-224E-9145-AB2486C9F545}" type="presOf" srcId="{7602F2C0-1E75-A147-BA43-355B268B1E11}" destId="{CB0330D9-A458-C34F-96F1-C931FCE9E758}" srcOrd="0" destOrd="0" presId="urn:microsoft.com/office/officeart/2005/8/layout/hierarchy1"/>
    <dgm:cxn modelId="{353D1B07-5FEB-3D45-A5E2-EF347A44B102}" type="presOf" srcId="{8AC543AA-F201-1348-97B3-7AB8C07547F3}" destId="{CF3591EB-1703-EE42-A2CE-EFEEE8429EC3}" srcOrd="0" destOrd="0" presId="urn:microsoft.com/office/officeart/2005/8/layout/hierarchy1"/>
    <dgm:cxn modelId="{3171869D-BC29-9141-B7D8-7BDDDA32BA3B}" srcId="{AC47907C-DCF1-454D-A49E-645EE7200B7E}" destId="{8AC543AA-F201-1348-97B3-7AB8C07547F3}" srcOrd="0" destOrd="0" parTransId="{8A3FCC34-3418-D141-8BF7-AF2DE302565F}" sibTransId="{B4699D0B-AC60-CA4A-96F0-039F85837EB7}"/>
    <dgm:cxn modelId="{7BF144BE-591F-DB44-96F7-551640C1643F}" type="presOf" srcId="{235F1209-7B2B-1845-AE3E-ECCAC99AE314}" destId="{3E1197DE-3CFA-504F-BC40-BD7DF42E0FB9}" srcOrd="0" destOrd="0" presId="urn:microsoft.com/office/officeart/2005/8/layout/hierarchy1"/>
    <dgm:cxn modelId="{5B16A01C-75ED-404D-B347-4EEEFDD3BD21}" type="presOf" srcId="{8A3FCC34-3418-D141-8BF7-AF2DE302565F}" destId="{1F10EDA2-F46F-4E44-AE26-5441C8F4BC38}" srcOrd="0" destOrd="0" presId="urn:microsoft.com/office/officeart/2005/8/layout/hierarchy1"/>
    <dgm:cxn modelId="{043F78C6-A406-D04C-B767-C23BB14E08E9}" type="presOf" srcId="{9BBB7E06-81FB-9B42-BD57-3C672E89E346}" destId="{4E80B53B-9720-FB4B-90B5-7175BDE18298}" srcOrd="0" destOrd="0" presId="urn:microsoft.com/office/officeart/2005/8/layout/hierarchy1"/>
    <dgm:cxn modelId="{72C6485C-9C2E-0848-82F3-1C88262CD45D}" type="presOf" srcId="{007691B8-621B-D344-9484-F1D72C404FF0}" destId="{86C5FCF7-517B-A74A-924D-16D75B8AE950}" srcOrd="0" destOrd="0" presId="urn:microsoft.com/office/officeart/2005/8/layout/hierarchy1"/>
    <dgm:cxn modelId="{9E65156A-090F-134F-B8EC-99D9FFC80A9E}" srcId="{FEF428F3-E66E-F646-B49F-44A3494BFA96}" destId="{E3BE0F60-10B6-D241-88CC-20C1A9866507}" srcOrd="1" destOrd="0" parTransId="{FE686018-5F2E-5841-955A-89C284585B78}" sibTransId="{D9FA4CCF-07AB-7D47-96E0-DC1103DB4EC0}"/>
    <dgm:cxn modelId="{A725FA37-92CA-2E4C-A04F-0EC687C3E426}" type="presOf" srcId="{AC47907C-DCF1-454D-A49E-645EE7200B7E}" destId="{845B78B3-747A-E141-B6A5-D050DFA102EC}" srcOrd="0" destOrd="0" presId="urn:microsoft.com/office/officeart/2005/8/layout/hierarchy1"/>
    <dgm:cxn modelId="{EBD9FEA1-C7F1-CF41-8B23-96F2BB7FBD7B}" type="presOf" srcId="{7D68EC67-ACE0-104E-9B50-8E7A8DB63BD3}" destId="{592CC80F-5F33-CB4C-8710-7ECD14D28A29}" srcOrd="0" destOrd="0" presId="urn:microsoft.com/office/officeart/2005/8/layout/hierarchy1"/>
    <dgm:cxn modelId="{5D745527-D29C-6647-A1CE-0E09E82CA2E6}" type="presOf" srcId="{E3BE0F60-10B6-D241-88CC-20C1A9866507}" destId="{5E36D22C-3F22-344C-BF8F-405A5138A09B}" srcOrd="0" destOrd="0" presId="urn:microsoft.com/office/officeart/2005/8/layout/hierarchy1"/>
    <dgm:cxn modelId="{48710272-F3CD-054A-8369-FC58BEDFF286}" srcId="{FEF428F3-E66E-F646-B49F-44A3494BFA96}" destId="{AC47907C-DCF1-454D-A49E-645EE7200B7E}" srcOrd="2" destOrd="0" parTransId="{136DD8E7-CC1E-8E48-9C8B-25CE3F2094DC}" sibTransId="{8E494797-BD27-EB4A-B79B-03774A1C886F}"/>
    <dgm:cxn modelId="{9709AB54-4BD2-E840-B58C-DD881F733042}" type="presOf" srcId="{136DD8E7-CC1E-8E48-9C8B-25CE3F2094DC}" destId="{82F55EBD-2AAD-B543-9546-26946B9C8439}" srcOrd="0" destOrd="0" presId="urn:microsoft.com/office/officeart/2005/8/layout/hierarchy1"/>
    <dgm:cxn modelId="{3050AADF-8E07-674C-BE2E-F7B1CE35054B}" type="presOf" srcId="{FE686018-5F2E-5841-955A-89C284585B78}" destId="{6EB8DCCE-D446-BD41-BBFF-6B0A4A4CB69B}" srcOrd="0" destOrd="0" presId="urn:microsoft.com/office/officeart/2005/8/layout/hierarchy1"/>
    <dgm:cxn modelId="{00F95361-B261-414C-98FA-D5436F995A22}" type="presOf" srcId="{70F575FC-60CD-2041-BFBB-B7EDB408161D}" destId="{B61FED71-0FAB-9746-BAC5-C7F5F7F8173B}" srcOrd="0" destOrd="0" presId="urn:microsoft.com/office/officeart/2005/8/layout/hierarchy1"/>
    <dgm:cxn modelId="{301D6DCA-43E3-814E-AA44-A9756DD8C983}" srcId="{FEF428F3-E66E-F646-B49F-44A3494BFA96}" destId="{7D68EC67-ACE0-104E-9B50-8E7A8DB63BD3}" srcOrd="3" destOrd="0" parTransId="{9BBB7E06-81FB-9B42-BD57-3C672E89E346}" sibTransId="{75AD6ADF-4EB1-4547-A545-6BE74C3CBC94}"/>
    <dgm:cxn modelId="{582C1C66-3436-9F4A-B82A-8EE31B2E4A58}" srcId="{007691B8-621B-D344-9484-F1D72C404FF0}" destId="{57E0B131-3601-A24A-A0E5-81C2E4B6AAC8}" srcOrd="0" destOrd="0" parTransId="{6F99F0F2-148E-A044-AFF7-F00017A03BAF}" sibTransId="{822736F8-F306-CA40-92E2-DA54496EEFAB}"/>
    <dgm:cxn modelId="{DCEEEB12-756A-3F45-806F-CE2B287496D6}" srcId="{235F1209-7B2B-1845-AE3E-ECCAC99AE314}" destId="{FEF428F3-E66E-F646-B49F-44A3494BFA96}" srcOrd="0" destOrd="0" parTransId="{65DD2552-9EEE-9D43-BB4F-CAAFC7C3521E}" sibTransId="{1D869939-C726-674C-80BF-B4008082CAA1}"/>
    <dgm:cxn modelId="{6FDCAA8A-FC1B-7146-AA82-A37DAB118504}" type="presOf" srcId="{79139980-8A42-0547-B308-2AA03FDA01F6}" destId="{8FDA42A8-8CD4-5A48-AB43-3A67F80007B5}" srcOrd="0" destOrd="0" presId="urn:microsoft.com/office/officeart/2005/8/layout/hierarchy1"/>
    <dgm:cxn modelId="{B50034BF-C7B7-6A47-9130-B73359EE065A}" srcId="{235F1209-7B2B-1845-AE3E-ECCAC99AE314}" destId="{007691B8-621B-D344-9484-F1D72C404FF0}" srcOrd="1" destOrd="0" parTransId="{36838C6C-6EBC-B148-A690-F4B585A76C57}" sibTransId="{9D98EFD7-7092-7F40-BD4E-00F35ED83D62}"/>
    <dgm:cxn modelId="{1C923DF2-4CE3-6347-8A14-633097BE7807}" type="presOf" srcId="{FEF428F3-E66E-F646-B49F-44A3494BFA96}" destId="{6D2F8292-2FC6-7344-BB3E-4702FC6C41E8}" srcOrd="0" destOrd="0" presId="urn:microsoft.com/office/officeart/2005/8/layout/hierarchy1"/>
    <dgm:cxn modelId="{74F0FAEC-021C-1547-842D-A829FD0A79BE}" srcId="{007691B8-621B-D344-9484-F1D72C404FF0}" destId="{70F575FC-60CD-2041-BFBB-B7EDB408161D}" srcOrd="2" destOrd="0" parTransId="{7602F2C0-1E75-A147-BA43-355B268B1E11}" sibTransId="{271CF9EB-242D-DD44-80C3-74023BCE8632}"/>
    <dgm:cxn modelId="{42BAFF78-B9B6-7343-9BAC-01EA05B70894}" type="presOf" srcId="{42347A14-DEA8-E549-956B-B4F977047795}" destId="{F97B9DF9-B172-8C4D-87CF-2FA84B90F368}" srcOrd="0" destOrd="0" presId="urn:microsoft.com/office/officeart/2005/8/layout/hierarchy1"/>
    <dgm:cxn modelId="{AB112620-77E0-234D-9C8D-8BF4A06A5269}" srcId="{FEF428F3-E66E-F646-B49F-44A3494BFA96}" destId="{79139980-8A42-0547-B308-2AA03FDA01F6}" srcOrd="0" destOrd="0" parTransId="{42347A14-DEA8-E549-956B-B4F977047795}" sibTransId="{93AB2C7F-787B-9546-AA53-D41FE5DF4C4C}"/>
    <dgm:cxn modelId="{E96B6B6C-E3F8-4346-A7D7-E17C5061E738}" srcId="{007691B8-621B-D344-9484-F1D72C404FF0}" destId="{2283FC37-3AB5-1B48-8FF9-5D948503DDEB}" srcOrd="1" destOrd="0" parTransId="{5C3022FA-9EF1-5F44-A5CD-0EB1165E48D2}" sibTransId="{3BC97664-DEB6-444F-8176-32A6654791E4}"/>
    <dgm:cxn modelId="{F2D35F3E-940F-6846-909D-C0B95B024BF0}" type="presOf" srcId="{57E0B131-3601-A24A-A0E5-81C2E4B6AAC8}" destId="{8FF6EA29-41D9-1949-A072-BA7C7B511040}" srcOrd="0" destOrd="0" presId="urn:microsoft.com/office/officeart/2005/8/layout/hierarchy1"/>
    <dgm:cxn modelId="{E40119C9-E094-DA46-B0F0-E6D235123FF5}" type="presOf" srcId="{2283FC37-3AB5-1B48-8FF9-5D948503DDEB}" destId="{415971E6-76B0-1F47-860C-6C9D71258ABB}" srcOrd="0" destOrd="0" presId="urn:microsoft.com/office/officeart/2005/8/layout/hierarchy1"/>
    <dgm:cxn modelId="{5251B0C3-B2E7-C64E-A732-3A71B0652FC2}" type="presOf" srcId="{5C3022FA-9EF1-5F44-A5CD-0EB1165E48D2}" destId="{D3006E05-2E8C-5C49-AE47-67E1460E884C}" srcOrd="0" destOrd="0" presId="urn:microsoft.com/office/officeart/2005/8/layout/hierarchy1"/>
    <dgm:cxn modelId="{B1BDC32C-FB52-4644-95C2-C063196A37F2}" type="presParOf" srcId="{3E1197DE-3CFA-504F-BC40-BD7DF42E0FB9}" destId="{127FD2DF-CC89-9245-98B6-EB7E4BC2E117}" srcOrd="0" destOrd="0" presId="urn:microsoft.com/office/officeart/2005/8/layout/hierarchy1"/>
    <dgm:cxn modelId="{0EC4CC29-7CD9-9E4B-BB45-C66335D18789}" type="presParOf" srcId="{127FD2DF-CC89-9245-98B6-EB7E4BC2E117}" destId="{65B64FB1-4E8B-8144-8C86-2A514EFEA7ED}" srcOrd="0" destOrd="0" presId="urn:microsoft.com/office/officeart/2005/8/layout/hierarchy1"/>
    <dgm:cxn modelId="{EBD79FFC-0630-4F49-928A-EEBDD79BD3BA}" type="presParOf" srcId="{65B64FB1-4E8B-8144-8C86-2A514EFEA7ED}" destId="{4355AC05-4F0A-D046-8026-ACFCD84F1B36}" srcOrd="0" destOrd="0" presId="urn:microsoft.com/office/officeart/2005/8/layout/hierarchy1"/>
    <dgm:cxn modelId="{D7A19021-FD57-464A-BF0F-D5EA9011E4D6}" type="presParOf" srcId="{65B64FB1-4E8B-8144-8C86-2A514EFEA7ED}" destId="{6D2F8292-2FC6-7344-BB3E-4702FC6C41E8}" srcOrd="1" destOrd="0" presId="urn:microsoft.com/office/officeart/2005/8/layout/hierarchy1"/>
    <dgm:cxn modelId="{DDE2B82C-27F8-064D-A73F-6F7AC2930DAE}" type="presParOf" srcId="{127FD2DF-CC89-9245-98B6-EB7E4BC2E117}" destId="{2E7CB39C-8E24-8846-866D-0354783D39B7}" srcOrd="1" destOrd="0" presId="urn:microsoft.com/office/officeart/2005/8/layout/hierarchy1"/>
    <dgm:cxn modelId="{9208E72F-0A7C-5B47-9BCB-3517DE88299F}" type="presParOf" srcId="{2E7CB39C-8E24-8846-866D-0354783D39B7}" destId="{F97B9DF9-B172-8C4D-87CF-2FA84B90F368}" srcOrd="0" destOrd="0" presId="urn:microsoft.com/office/officeart/2005/8/layout/hierarchy1"/>
    <dgm:cxn modelId="{7FE16EBD-7EE1-7E4B-BC5B-A1040A0578B4}" type="presParOf" srcId="{2E7CB39C-8E24-8846-866D-0354783D39B7}" destId="{FD0751C2-474C-2946-BF72-2C1D50DD0AD0}" srcOrd="1" destOrd="0" presId="urn:microsoft.com/office/officeart/2005/8/layout/hierarchy1"/>
    <dgm:cxn modelId="{ED5C6FB7-5FF2-7046-BB1C-CB196C473ED6}" type="presParOf" srcId="{FD0751C2-474C-2946-BF72-2C1D50DD0AD0}" destId="{F8A24603-EE1C-5F4B-9EA6-0EDB34E5A39E}" srcOrd="0" destOrd="0" presId="urn:microsoft.com/office/officeart/2005/8/layout/hierarchy1"/>
    <dgm:cxn modelId="{47FC6182-1857-7549-87CD-80710020FD15}" type="presParOf" srcId="{F8A24603-EE1C-5F4B-9EA6-0EDB34E5A39E}" destId="{1065EAB0-BC81-7140-9929-C3B21A578EC0}" srcOrd="0" destOrd="0" presId="urn:microsoft.com/office/officeart/2005/8/layout/hierarchy1"/>
    <dgm:cxn modelId="{25CEC422-F5EA-AD47-818C-B2A02049CF68}" type="presParOf" srcId="{F8A24603-EE1C-5F4B-9EA6-0EDB34E5A39E}" destId="{8FDA42A8-8CD4-5A48-AB43-3A67F80007B5}" srcOrd="1" destOrd="0" presId="urn:microsoft.com/office/officeart/2005/8/layout/hierarchy1"/>
    <dgm:cxn modelId="{CA29A463-8B8F-914F-8237-1CA774156BDE}" type="presParOf" srcId="{FD0751C2-474C-2946-BF72-2C1D50DD0AD0}" destId="{1F2186D2-F798-8046-8B73-C79CC4EAFAF2}" srcOrd="1" destOrd="0" presId="urn:microsoft.com/office/officeart/2005/8/layout/hierarchy1"/>
    <dgm:cxn modelId="{F4A17960-4F48-9344-8E7A-84D07390703B}" type="presParOf" srcId="{2E7CB39C-8E24-8846-866D-0354783D39B7}" destId="{6EB8DCCE-D446-BD41-BBFF-6B0A4A4CB69B}" srcOrd="2" destOrd="0" presId="urn:microsoft.com/office/officeart/2005/8/layout/hierarchy1"/>
    <dgm:cxn modelId="{202EE0D9-4E70-E246-97E0-AB1F247058EC}" type="presParOf" srcId="{2E7CB39C-8E24-8846-866D-0354783D39B7}" destId="{C19A7158-EBF5-1446-A29A-FDD13A9E32FF}" srcOrd="3" destOrd="0" presId="urn:microsoft.com/office/officeart/2005/8/layout/hierarchy1"/>
    <dgm:cxn modelId="{F8CC5B06-DCE9-1E4D-9F0F-47BA96F1C870}" type="presParOf" srcId="{C19A7158-EBF5-1446-A29A-FDD13A9E32FF}" destId="{9A5BBFCE-56C1-B842-94E2-B23D5BCD422B}" srcOrd="0" destOrd="0" presId="urn:microsoft.com/office/officeart/2005/8/layout/hierarchy1"/>
    <dgm:cxn modelId="{96AC00DE-1FB4-AF40-A06C-B9DE3EDB00E5}" type="presParOf" srcId="{9A5BBFCE-56C1-B842-94E2-B23D5BCD422B}" destId="{9BAE6AD4-75CF-EF42-AB13-4CF254CC17BC}" srcOrd="0" destOrd="0" presId="urn:microsoft.com/office/officeart/2005/8/layout/hierarchy1"/>
    <dgm:cxn modelId="{EB16F9B0-55F8-F14C-9B7B-8ECC0F5708C2}" type="presParOf" srcId="{9A5BBFCE-56C1-B842-94E2-B23D5BCD422B}" destId="{5E36D22C-3F22-344C-BF8F-405A5138A09B}" srcOrd="1" destOrd="0" presId="urn:microsoft.com/office/officeart/2005/8/layout/hierarchy1"/>
    <dgm:cxn modelId="{456116F3-500A-514A-AF33-D9C26618387E}" type="presParOf" srcId="{C19A7158-EBF5-1446-A29A-FDD13A9E32FF}" destId="{ED54818D-A5EF-0747-B592-9B632EA57D3F}" srcOrd="1" destOrd="0" presId="urn:microsoft.com/office/officeart/2005/8/layout/hierarchy1"/>
    <dgm:cxn modelId="{B26CF531-4456-2542-817A-8368E26118E8}" type="presParOf" srcId="{2E7CB39C-8E24-8846-866D-0354783D39B7}" destId="{82F55EBD-2AAD-B543-9546-26946B9C8439}" srcOrd="4" destOrd="0" presId="urn:microsoft.com/office/officeart/2005/8/layout/hierarchy1"/>
    <dgm:cxn modelId="{43905A7C-78ED-A142-B3AD-5AA7DCA0AADE}" type="presParOf" srcId="{2E7CB39C-8E24-8846-866D-0354783D39B7}" destId="{B703F1C7-EF0D-F844-BE81-8813F7947E1C}" srcOrd="5" destOrd="0" presId="urn:microsoft.com/office/officeart/2005/8/layout/hierarchy1"/>
    <dgm:cxn modelId="{36B4620E-CE15-2849-9B40-8C60A05B02F1}" type="presParOf" srcId="{B703F1C7-EF0D-F844-BE81-8813F7947E1C}" destId="{8AAFCEBB-37E8-E349-BA2C-A59B2709212D}" srcOrd="0" destOrd="0" presId="urn:microsoft.com/office/officeart/2005/8/layout/hierarchy1"/>
    <dgm:cxn modelId="{6F68E901-8F2F-C545-949C-85098AECD58D}" type="presParOf" srcId="{8AAFCEBB-37E8-E349-BA2C-A59B2709212D}" destId="{82215602-CF18-3444-9016-23C529262485}" srcOrd="0" destOrd="0" presId="urn:microsoft.com/office/officeart/2005/8/layout/hierarchy1"/>
    <dgm:cxn modelId="{93FC0DAA-0C87-A047-B3E3-E225DA3ACCAD}" type="presParOf" srcId="{8AAFCEBB-37E8-E349-BA2C-A59B2709212D}" destId="{845B78B3-747A-E141-B6A5-D050DFA102EC}" srcOrd="1" destOrd="0" presId="urn:microsoft.com/office/officeart/2005/8/layout/hierarchy1"/>
    <dgm:cxn modelId="{A3C86C92-3D5C-AE4B-B7EA-4BEF02191C3A}" type="presParOf" srcId="{B703F1C7-EF0D-F844-BE81-8813F7947E1C}" destId="{ADE26398-ECBB-2244-86E8-427052259BA9}" srcOrd="1" destOrd="0" presId="urn:microsoft.com/office/officeart/2005/8/layout/hierarchy1"/>
    <dgm:cxn modelId="{8F6D6224-3A7E-E140-B2AC-8349C40320A0}" type="presParOf" srcId="{ADE26398-ECBB-2244-86E8-427052259BA9}" destId="{1F10EDA2-F46F-4E44-AE26-5441C8F4BC38}" srcOrd="0" destOrd="0" presId="urn:microsoft.com/office/officeart/2005/8/layout/hierarchy1"/>
    <dgm:cxn modelId="{8B8DB7B7-B32A-F841-AF81-0B7B83706ED8}" type="presParOf" srcId="{ADE26398-ECBB-2244-86E8-427052259BA9}" destId="{ECF5483B-8080-E640-BDC8-CC4DCFBF9E41}" srcOrd="1" destOrd="0" presId="urn:microsoft.com/office/officeart/2005/8/layout/hierarchy1"/>
    <dgm:cxn modelId="{D8660DC8-F6DA-EC41-BCCC-5C8506FDFF49}" type="presParOf" srcId="{ECF5483B-8080-E640-BDC8-CC4DCFBF9E41}" destId="{C8CF8D3E-8989-8544-ACBC-6F47D9380E1C}" srcOrd="0" destOrd="0" presId="urn:microsoft.com/office/officeart/2005/8/layout/hierarchy1"/>
    <dgm:cxn modelId="{0B3B9DAC-BD5E-E746-B024-0CA204A3F9AF}" type="presParOf" srcId="{C8CF8D3E-8989-8544-ACBC-6F47D9380E1C}" destId="{5FDC9510-2537-6D4F-AD97-3159ECAF52DB}" srcOrd="0" destOrd="0" presId="urn:microsoft.com/office/officeart/2005/8/layout/hierarchy1"/>
    <dgm:cxn modelId="{B3772710-D44F-E147-8D5B-C1A1033584B1}" type="presParOf" srcId="{C8CF8D3E-8989-8544-ACBC-6F47D9380E1C}" destId="{CF3591EB-1703-EE42-A2CE-EFEEE8429EC3}" srcOrd="1" destOrd="0" presId="urn:microsoft.com/office/officeart/2005/8/layout/hierarchy1"/>
    <dgm:cxn modelId="{0901E930-2862-4E40-8E48-4156EA8B55B9}" type="presParOf" srcId="{ECF5483B-8080-E640-BDC8-CC4DCFBF9E41}" destId="{172D4C1A-978A-0344-8D09-6E30EF0059A5}" srcOrd="1" destOrd="0" presId="urn:microsoft.com/office/officeart/2005/8/layout/hierarchy1"/>
    <dgm:cxn modelId="{6061BBAC-68CD-AC41-8815-62448E16B1C9}" type="presParOf" srcId="{2E7CB39C-8E24-8846-866D-0354783D39B7}" destId="{4E80B53B-9720-FB4B-90B5-7175BDE18298}" srcOrd="6" destOrd="0" presId="urn:microsoft.com/office/officeart/2005/8/layout/hierarchy1"/>
    <dgm:cxn modelId="{ADBC88D3-3B2F-0E4A-B09A-B3941C16E082}" type="presParOf" srcId="{2E7CB39C-8E24-8846-866D-0354783D39B7}" destId="{27DF7958-CA9E-3249-95DB-1EDB903ABC26}" srcOrd="7" destOrd="0" presId="urn:microsoft.com/office/officeart/2005/8/layout/hierarchy1"/>
    <dgm:cxn modelId="{7CE1AAB2-CAC2-AE46-BFB3-D704E3272B7F}" type="presParOf" srcId="{27DF7958-CA9E-3249-95DB-1EDB903ABC26}" destId="{40A1DD96-659A-994C-B7FD-92CE15CCF75D}" srcOrd="0" destOrd="0" presId="urn:microsoft.com/office/officeart/2005/8/layout/hierarchy1"/>
    <dgm:cxn modelId="{A915AB78-7853-FC44-A6F8-3A77157BB04A}" type="presParOf" srcId="{40A1DD96-659A-994C-B7FD-92CE15CCF75D}" destId="{A640307D-9F2F-6641-ADB9-D105749938FF}" srcOrd="0" destOrd="0" presId="urn:microsoft.com/office/officeart/2005/8/layout/hierarchy1"/>
    <dgm:cxn modelId="{99E0CCA6-92C9-604F-9F96-6A95B6D3868D}" type="presParOf" srcId="{40A1DD96-659A-994C-B7FD-92CE15CCF75D}" destId="{592CC80F-5F33-CB4C-8710-7ECD14D28A29}" srcOrd="1" destOrd="0" presId="urn:microsoft.com/office/officeart/2005/8/layout/hierarchy1"/>
    <dgm:cxn modelId="{794B9805-4EFB-0044-B459-CB33A05EA49D}" type="presParOf" srcId="{27DF7958-CA9E-3249-95DB-1EDB903ABC26}" destId="{7261483C-39A7-5342-AC42-DC9D573C3042}" srcOrd="1" destOrd="0" presId="urn:microsoft.com/office/officeart/2005/8/layout/hierarchy1"/>
    <dgm:cxn modelId="{A42C3C9D-85FA-2740-AFB1-D10527FEDED8}" type="presParOf" srcId="{3E1197DE-3CFA-504F-BC40-BD7DF42E0FB9}" destId="{672CD511-0785-DE44-A0AC-9C9FAACD1D22}" srcOrd="1" destOrd="0" presId="urn:microsoft.com/office/officeart/2005/8/layout/hierarchy1"/>
    <dgm:cxn modelId="{163047DB-4F56-B543-936D-7F9444DA23B4}" type="presParOf" srcId="{672CD511-0785-DE44-A0AC-9C9FAACD1D22}" destId="{AC63A9FD-DCB3-F942-BEF1-2BF1B857A940}" srcOrd="0" destOrd="0" presId="urn:microsoft.com/office/officeart/2005/8/layout/hierarchy1"/>
    <dgm:cxn modelId="{3CAA43F2-F241-6241-9003-33C980A2CE42}" type="presParOf" srcId="{AC63A9FD-DCB3-F942-BEF1-2BF1B857A940}" destId="{7006CA74-1041-764A-A567-296F7A2BE5DC}" srcOrd="0" destOrd="0" presId="urn:microsoft.com/office/officeart/2005/8/layout/hierarchy1"/>
    <dgm:cxn modelId="{0D80738E-56A0-CF4A-B030-81ACCBE81FCE}" type="presParOf" srcId="{AC63A9FD-DCB3-F942-BEF1-2BF1B857A940}" destId="{86C5FCF7-517B-A74A-924D-16D75B8AE950}" srcOrd="1" destOrd="0" presId="urn:microsoft.com/office/officeart/2005/8/layout/hierarchy1"/>
    <dgm:cxn modelId="{C368D162-ED6A-184C-9047-B517B79DA65D}" type="presParOf" srcId="{672CD511-0785-DE44-A0AC-9C9FAACD1D22}" destId="{15AAE36B-182C-2948-8D01-D59BB2E4530F}" srcOrd="1" destOrd="0" presId="urn:microsoft.com/office/officeart/2005/8/layout/hierarchy1"/>
    <dgm:cxn modelId="{057A4098-D4A8-FB48-B17D-B7B336FE2B6B}" type="presParOf" srcId="{15AAE36B-182C-2948-8D01-D59BB2E4530F}" destId="{AB0C04E6-7D4B-9147-8D5B-CFFBE2AE8761}" srcOrd="0" destOrd="0" presId="urn:microsoft.com/office/officeart/2005/8/layout/hierarchy1"/>
    <dgm:cxn modelId="{8D183AEE-354C-094F-9358-7BF9A4444708}" type="presParOf" srcId="{15AAE36B-182C-2948-8D01-D59BB2E4530F}" destId="{4C39FBB6-611F-6047-B7AA-3DE1C56BD39D}" srcOrd="1" destOrd="0" presId="urn:microsoft.com/office/officeart/2005/8/layout/hierarchy1"/>
    <dgm:cxn modelId="{D485EE04-62F3-8246-84C6-B4BF19CB7A22}" type="presParOf" srcId="{4C39FBB6-611F-6047-B7AA-3DE1C56BD39D}" destId="{D10FD5C3-F928-2042-ACFC-A7D5EC5C5E46}" srcOrd="0" destOrd="0" presId="urn:microsoft.com/office/officeart/2005/8/layout/hierarchy1"/>
    <dgm:cxn modelId="{F1CC2DAB-913B-FD4B-AB94-12448F82130B}" type="presParOf" srcId="{D10FD5C3-F928-2042-ACFC-A7D5EC5C5E46}" destId="{3DE66DF8-ABC6-8743-9798-9A5F3404C336}" srcOrd="0" destOrd="0" presId="urn:microsoft.com/office/officeart/2005/8/layout/hierarchy1"/>
    <dgm:cxn modelId="{461EB173-A343-1E4A-81D2-4FEE67ED83CD}" type="presParOf" srcId="{D10FD5C3-F928-2042-ACFC-A7D5EC5C5E46}" destId="{8FF6EA29-41D9-1949-A072-BA7C7B511040}" srcOrd="1" destOrd="0" presId="urn:microsoft.com/office/officeart/2005/8/layout/hierarchy1"/>
    <dgm:cxn modelId="{8E229E0F-6B73-7F47-8E8B-41E907109FDB}" type="presParOf" srcId="{4C39FBB6-611F-6047-B7AA-3DE1C56BD39D}" destId="{777CE556-72BC-3142-9695-C5A2D5C7F9EB}" srcOrd="1" destOrd="0" presId="urn:microsoft.com/office/officeart/2005/8/layout/hierarchy1"/>
    <dgm:cxn modelId="{4B1C2327-A84C-B14D-815A-89915B5DAAC9}" type="presParOf" srcId="{15AAE36B-182C-2948-8D01-D59BB2E4530F}" destId="{D3006E05-2E8C-5C49-AE47-67E1460E884C}" srcOrd="2" destOrd="0" presId="urn:microsoft.com/office/officeart/2005/8/layout/hierarchy1"/>
    <dgm:cxn modelId="{B83566E6-42DC-3947-8EBA-8125271485FF}" type="presParOf" srcId="{15AAE36B-182C-2948-8D01-D59BB2E4530F}" destId="{C43C2220-0A97-474A-8AFE-D6EB1DBEE331}" srcOrd="3" destOrd="0" presId="urn:microsoft.com/office/officeart/2005/8/layout/hierarchy1"/>
    <dgm:cxn modelId="{9A231BDC-C2EA-9D40-8D2B-7719D905E0A4}" type="presParOf" srcId="{C43C2220-0A97-474A-8AFE-D6EB1DBEE331}" destId="{5673FD0B-39E4-5048-8C10-3791545816CA}" srcOrd="0" destOrd="0" presId="urn:microsoft.com/office/officeart/2005/8/layout/hierarchy1"/>
    <dgm:cxn modelId="{EA7B826F-35FC-264F-B8F7-B7BCDFA57EC0}" type="presParOf" srcId="{5673FD0B-39E4-5048-8C10-3791545816CA}" destId="{0809F435-5360-9342-AA0A-E7851D6D1E4A}" srcOrd="0" destOrd="0" presId="urn:microsoft.com/office/officeart/2005/8/layout/hierarchy1"/>
    <dgm:cxn modelId="{08241E42-D58B-FC49-A128-0D6729A33336}" type="presParOf" srcId="{5673FD0B-39E4-5048-8C10-3791545816CA}" destId="{415971E6-76B0-1F47-860C-6C9D71258ABB}" srcOrd="1" destOrd="0" presId="urn:microsoft.com/office/officeart/2005/8/layout/hierarchy1"/>
    <dgm:cxn modelId="{18BFB835-7D49-8441-89AA-DA29BD735B1F}" type="presParOf" srcId="{C43C2220-0A97-474A-8AFE-D6EB1DBEE331}" destId="{6EC135FA-F349-194C-AAF5-B8A4EBFF0999}" srcOrd="1" destOrd="0" presId="urn:microsoft.com/office/officeart/2005/8/layout/hierarchy1"/>
    <dgm:cxn modelId="{41FAE356-3AFA-7047-8F45-1457675E098A}" type="presParOf" srcId="{15AAE36B-182C-2948-8D01-D59BB2E4530F}" destId="{CB0330D9-A458-C34F-96F1-C931FCE9E758}" srcOrd="4" destOrd="0" presId="urn:microsoft.com/office/officeart/2005/8/layout/hierarchy1"/>
    <dgm:cxn modelId="{47CF4E41-9B84-F942-B732-98B27C72B7AD}" type="presParOf" srcId="{15AAE36B-182C-2948-8D01-D59BB2E4530F}" destId="{C78531FC-FC18-2244-808F-165F446C941C}" srcOrd="5" destOrd="0" presId="urn:microsoft.com/office/officeart/2005/8/layout/hierarchy1"/>
    <dgm:cxn modelId="{770E0BF7-262F-C94B-83E5-DB6FE73801D2}" type="presParOf" srcId="{C78531FC-FC18-2244-808F-165F446C941C}" destId="{55677509-CE95-D94F-894A-539E8423CED2}" srcOrd="0" destOrd="0" presId="urn:microsoft.com/office/officeart/2005/8/layout/hierarchy1"/>
    <dgm:cxn modelId="{09201D6B-3FE4-4E4F-9085-6EEDD74BA284}" type="presParOf" srcId="{55677509-CE95-D94F-894A-539E8423CED2}" destId="{CFE11DE0-EC2B-1F46-9EC7-A4AA0216D594}" srcOrd="0" destOrd="0" presId="urn:microsoft.com/office/officeart/2005/8/layout/hierarchy1"/>
    <dgm:cxn modelId="{208424AB-4750-B147-BAAD-35F84C3708AF}" type="presParOf" srcId="{55677509-CE95-D94F-894A-539E8423CED2}" destId="{B61FED71-0FAB-9746-BAC5-C7F5F7F8173B}" srcOrd="1" destOrd="0" presId="urn:microsoft.com/office/officeart/2005/8/layout/hierarchy1"/>
    <dgm:cxn modelId="{07828122-17CB-B043-8D5E-BE806BD8DCFA}" type="presParOf" srcId="{C78531FC-FC18-2244-808F-165F446C941C}" destId="{6C71452B-872B-CF44-99E9-6DF94208F6C6}"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C5B115-966D-4448-B878-9CDB9837ECD0}">
      <dsp:nvSpPr>
        <dsp:cNvPr id="0" name=""/>
        <dsp:cNvSpPr/>
      </dsp:nvSpPr>
      <dsp:spPr>
        <a:xfrm>
          <a:off x="2306268" y="2150"/>
          <a:ext cx="1612635" cy="806317"/>
        </a:xfrm>
        <a:prstGeom prst="roundRect">
          <a:avLst>
            <a:gd name="adj" fmla="val 1000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a:lnSpc>
              <a:spcPct val="90000"/>
            </a:lnSpc>
            <a:spcBef>
              <a:spcPct val="0"/>
            </a:spcBef>
            <a:spcAft>
              <a:spcPct val="35000"/>
            </a:spcAft>
          </a:pPr>
          <a:r>
            <a:rPr lang="en-US" sz="3600" kern="1200" dirty="0" smtClean="0"/>
            <a:t>Reuben</a:t>
          </a:r>
          <a:endParaRPr lang="en-US" sz="3600" kern="1200" dirty="0"/>
        </a:p>
      </dsp:txBody>
      <dsp:txXfrm>
        <a:off x="2329884" y="25766"/>
        <a:ext cx="1565403" cy="759085"/>
      </dsp:txXfrm>
    </dsp:sp>
    <dsp:sp modelId="{1404502B-B39F-CA46-B1B9-6AF217622EA2}">
      <dsp:nvSpPr>
        <dsp:cNvPr id="0" name=""/>
        <dsp:cNvSpPr/>
      </dsp:nvSpPr>
      <dsp:spPr>
        <a:xfrm>
          <a:off x="2467532" y="808467"/>
          <a:ext cx="161263" cy="604738"/>
        </a:xfrm>
        <a:custGeom>
          <a:avLst/>
          <a:gdLst/>
          <a:ahLst/>
          <a:cxnLst/>
          <a:rect l="0" t="0" r="0" b="0"/>
          <a:pathLst>
            <a:path>
              <a:moveTo>
                <a:pt x="0" y="0"/>
              </a:moveTo>
              <a:lnTo>
                <a:pt x="0" y="604738"/>
              </a:lnTo>
              <a:lnTo>
                <a:pt x="161263" y="604738"/>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EF9B6B0E-2F9E-7E45-8344-A0490DC54017}">
      <dsp:nvSpPr>
        <dsp:cNvPr id="0" name=""/>
        <dsp:cNvSpPr/>
      </dsp:nvSpPr>
      <dsp:spPr>
        <a:xfrm>
          <a:off x="2628796" y="1010047"/>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dirty="0" err="1" smtClean="0"/>
            <a:t>Hanoch</a:t>
          </a:r>
          <a:endParaRPr lang="en-US" sz="2600" kern="1200" dirty="0"/>
        </a:p>
      </dsp:txBody>
      <dsp:txXfrm>
        <a:off x="2652412" y="1033663"/>
        <a:ext cx="1242876" cy="759085"/>
      </dsp:txXfrm>
    </dsp:sp>
    <dsp:sp modelId="{5867C843-792D-5543-BF64-9F44C2616542}">
      <dsp:nvSpPr>
        <dsp:cNvPr id="0" name=""/>
        <dsp:cNvSpPr/>
      </dsp:nvSpPr>
      <dsp:spPr>
        <a:xfrm>
          <a:off x="2467532" y="808467"/>
          <a:ext cx="161263" cy="1612635"/>
        </a:xfrm>
        <a:custGeom>
          <a:avLst/>
          <a:gdLst/>
          <a:ahLst/>
          <a:cxnLst/>
          <a:rect l="0" t="0" r="0" b="0"/>
          <a:pathLst>
            <a:path>
              <a:moveTo>
                <a:pt x="0" y="0"/>
              </a:moveTo>
              <a:lnTo>
                <a:pt x="0" y="1612635"/>
              </a:lnTo>
              <a:lnTo>
                <a:pt x="161263" y="1612635"/>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C19BBA6B-C967-354C-94F7-9AA13350D388}">
      <dsp:nvSpPr>
        <dsp:cNvPr id="0" name=""/>
        <dsp:cNvSpPr/>
      </dsp:nvSpPr>
      <dsp:spPr>
        <a:xfrm>
          <a:off x="2628796" y="2017944"/>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dirty="0" err="1" smtClean="0"/>
            <a:t>Pallu</a:t>
          </a:r>
          <a:endParaRPr lang="en-US" sz="2600" kern="1200" dirty="0"/>
        </a:p>
      </dsp:txBody>
      <dsp:txXfrm>
        <a:off x="2652412" y="2041560"/>
        <a:ext cx="1242876" cy="759085"/>
      </dsp:txXfrm>
    </dsp:sp>
    <dsp:sp modelId="{F60BE972-91CC-1640-99D2-3064EFFCE037}">
      <dsp:nvSpPr>
        <dsp:cNvPr id="0" name=""/>
        <dsp:cNvSpPr/>
      </dsp:nvSpPr>
      <dsp:spPr>
        <a:xfrm>
          <a:off x="2467532" y="808467"/>
          <a:ext cx="161263" cy="2620532"/>
        </a:xfrm>
        <a:custGeom>
          <a:avLst/>
          <a:gdLst/>
          <a:ahLst/>
          <a:cxnLst/>
          <a:rect l="0" t="0" r="0" b="0"/>
          <a:pathLst>
            <a:path>
              <a:moveTo>
                <a:pt x="0" y="0"/>
              </a:moveTo>
              <a:lnTo>
                <a:pt x="0" y="2620532"/>
              </a:lnTo>
              <a:lnTo>
                <a:pt x="161263" y="2620532"/>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E1E4C96-93D9-A54B-AA65-04E37A07EA15}">
      <dsp:nvSpPr>
        <dsp:cNvPr id="0" name=""/>
        <dsp:cNvSpPr/>
      </dsp:nvSpPr>
      <dsp:spPr>
        <a:xfrm>
          <a:off x="2628796" y="3025841"/>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dirty="0" err="1" smtClean="0"/>
            <a:t>Hezron</a:t>
          </a:r>
          <a:endParaRPr lang="en-US" sz="2600" kern="1200" dirty="0"/>
        </a:p>
      </dsp:txBody>
      <dsp:txXfrm>
        <a:off x="2652412" y="3049457"/>
        <a:ext cx="1242876" cy="759085"/>
      </dsp:txXfrm>
    </dsp:sp>
    <dsp:sp modelId="{0151D169-C983-3A40-A20C-EF5E040F6AC5}">
      <dsp:nvSpPr>
        <dsp:cNvPr id="0" name=""/>
        <dsp:cNvSpPr/>
      </dsp:nvSpPr>
      <dsp:spPr>
        <a:xfrm>
          <a:off x="2467532" y="808467"/>
          <a:ext cx="161263" cy="3628429"/>
        </a:xfrm>
        <a:custGeom>
          <a:avLst/>
          <a:gdLst/>
          <a:ahLst/>
          <a:cxnLst/>
          <a:rect l="0" t="0" r="0" b="0"/>
          <a:pathLst>
            <a:path>
              <a:moveTo>
                <a:pt x="0" y="0"/>
              </a:moveTo>
              <a:lnTo>
                <a:pt x="0" y="3628429"/>
              </a:lnTo>
              <a:lnTo>
                <a:pt x="161263" y="3628429"/>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5BE412D8-4680-674A-93E2-C3EE9E158C33}">
      <dsp:nvSpPr>
        <dsp:cNvPr id="0" name=""/>
        <dsp:cNvSpPr/>
      </dsp:nvSpPr>
      <dsp:spPr>
        <a:xfrm>
          <a:off x="2628796" y="4033738"/>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dirty="0" smtClean="0"/>
            <a:t>Carmi</a:t>
          </a:r>
          <a:endParaRPr lang="en-US" sz="2600" kern="1200" dirty="0"/>
        </a:p>
      </dsp:txBody>
      <dsp:txXfrm>
        <a:off x="2652412" y="4057354"/>
        <a:ext cx="1242876" cy="759085"/>
      </dsp:txXfrm>
    </dsp:sp>
    <dsp:sp modelId="{48BBD8F2-F7C6-E34C-8590-A5BD8496690F}">
      <dsp:nvSpPr>
        <dsp:cNvPr id="0" name=""/>
        <dsp:cNvSpPr/>
      </dsp:nvSpPr>
      <dsp:spPr>
        <a:xfrm>
          <a:off x="4322063" y="2150"/>
          <a:ext cx="1612635" cy="806317"/>
        </a:xfrm>
        <a:prstGeom prst="roundRect">
          <a:avLst>
            <a:gd name="adj" fmla="val 10000"/>
          </a:avLst>
        </a:prstGeom>
        <a:solidFill>
          <a:schemeClr val="accent3">
            <a:hueOff val="5625133"/>
            <a:satOff val="-8440"/>
            <a:lumOff val="-137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a:lnSpc>
              <a:spcPct val="90000"/>
            </a:lnSpc>
            <a:spcBef>
              <a:spcPct val="0"/>
            </a:spcBef>
            <a:spcAft>
              <a:spcPct val="35000"/>
            </a:spcAft>
          </a:pPr>
          <a:r>
            <a:rPr lang="en-US" sz="3600" kern="1200" dirty="0" smtClean="0"/>
            <a:t>Simeon</a:t>
          </a:r>
          <a:endParaRPr lang="en-US" sz="3600" kern="1200" dirty="0"/>
        </a:p>
      </dsp:txBody>
      <dsp:txXfrm>
        <a:off x="4345679" y="25766"/>
        <a:ext cx="1565403" cy="759085"/>
      </dsp:txXfrm>
    </dsp:sp>
    <dsp:sp modelId="{36660FC9-ECC4-7F4D-9530-E2127CDF599A}">
      <dsp:nvSpPr>
        <dsp:cNvPr id="0" name=""/>
        <dsp:cNvSpPr/>
      </dsp:nvSpPr>
      <dsp:spPr>
        <a:xfrm>
          <a:off x="4483326" y="808467"/>
          <a:ext cx="161263" cy="604738"/>
        </a:xfrm>
        <a:custGeom>
          <a:avLst/>
          <a:gdLst/>
          <a:ahLst/>
          <a:cxnLst/>
          <a:rect l="0" t="0" r="0" b="0"/>
          <a:pathLst>
            <a:path>
              <a:moveTo>
                <a:pt x="0" y="0"/>
              </a:moveTo>
              <a:lnTo>
                <a:pt x="0" y="604738"/>
              </a:lnTo>
              <a:lnTo>
                <a:pt x="161263" y="604738"/>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E7340A73-F978-0B4C-AFE6-7DF641676631}">
      <dsp:nvSpPr>
        <dsp:cNvPr id="0" name=""/>
        <dsp:cNvSpPr/>
      </dsp:nvSpPr>
      <dsp:spPr>
        <a:xfrm>
          <a:off x="4644590" y="1010047"/>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dirty="0" err="1" smtClean="0"/>
            <a:t>Jemuel</a:t>
          </a:r>
          <a:endParaRPr lang="en-US" sz="2600" kern="1200" dirty="0"/>
        </a:p>
      </dsp:txBody>
      <dsp:txXfrm>
        <a:off x="4668206" y="1033663"/>
        <a:ext cx="1242876" cy="759085"/>
      </dsp:txXfrm>
    </dsp:sp>
    <dsp:sp modelId="{FDFD64B2-318D-AE40-8973-BEDF1BCD0AAB}">
      <dsp:nvSpPr>
        <dsp:cNvPr id="0" name=""/>
        <dsp:cNvSpPr/>
      </dsp:nvSpPr>
      <dsp:spPr>
        <a:xfrm>
          <a:off x="4483326" y="808467"/>
          <a:ext cx="161263" cy="1612635"/>
        </a:xfrm>
        <a:custGeom>
          <a:avLst/>
          <a:gdLst/>
          <a:ahLst/>
          <a:cxnLst/>
          <a:rect l="0" t="0" r="0" b="0"/>
          <a:pathLst>
            <a:path>
              <a:moveTo>
                <a:pt x="0" y="0"/>
              </a:moveTo>
              <a:lnTo>
                <a:pt x="0" y="1612635"/>
              </a:lnTo>
              <a:lnTo>
                <a:pt x="161263" y="1612635"/>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1A3E624E-A010-1448-8678-65767CA2B5DE}">
      <dsp:nvSpPr>
        <dsp:cNvPr id="0" name=""/>
        <dsp:cNvSpPr/>
      </dsp:nvSpPr>
      <dsp:spPr>
        <a:xfrm>
          <a:off x="4644590" y="2017944"/>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dirty="0" err="1" smtClean="0"/>
            <a:t>Jamin</a:t>
          </a:r>
          <a:endParaRPr lang="en-US" sz="2600" kern="1200" dirty="0"/>
        </a:p>
      </dsp:txBody>
      <dsp:txXfrm>
        <a:off x="4668206" y="2041560"/>
        <a:ext cx="1242876" cy="759085"/>
      </dsp:txXfrm>
    </dsp:sp>
    <dsp:sp modelId="{5D315E1A-EFCA-444C-A096-6DFCAA49FFAF}">
      <dsp:nvSpPr>
        <dsp:cNvPr id="0" name=""/>
        <dsp:cNvSpPr/>
      </dsp:nvSpPr>
      <dsp:spPr>
        <a:xfrm>
          <a:off x="4483326" y="808467"/>
          <a:ext cx="161263" cy="2620532"/>
        </a:xfrm>
        <a:custGeom>
          <a:avLst/>
          <a:gdLst/>
          <a:ahLst/>
          <a:cxnLst/>
          <a:rect l="0" t="0" r="0" b="0"/>
          <a:pathLst>
            <a:path>
              <a:moveTo>
                <a:pt x="0" y="0"/>
              </a:moveTo>
              <a:lnTo>
                <a:pt x="0" y="2620532"/>
              </a:lnTo>
              <a:lnTo>
                <a:pt x="161263" y="2620532"/>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2BF3FBCA-801F-FB49-8F6B-91F682FAF412}">
      <dsp:nvSpPr>
        <dsp:cNvPr id="0" name=""/>
        <dsp:cNvSpPr/>
      </dsp:nvSpPr>
      <dsp:spPr>
        <a:xfrm>
          <a:off x="4644590" y="3025841"/>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dirty="0" err="1" smtClean="0"/>
            <a:t>Ohad</a:t>
          </a:r>
          <a:endParaRPr lang="en-US" sz="2600" kern="1200" dirty="0"/>
        </a:p>
      </dsp:txBody>
      <dsp:txXfrm>
        <a:off x="4668206" y="3049457"/>
        <a:ext cx="1242876" cy="759085"/>
      </dsp:txXfrm>
    </dsp:sp>
    <dsp:sp modelId="{81383453-D0DC-B74D-8157-0BAAD19D259C}">
      <dsp:nvSpPr>
        <dsp:cNvPr id="0" name=""/>
        <dsp:cNvSpPr/>
      </dsp:nvSpPr>
      <dsp:spPr>
        <a:xfrm>
          <a:off x="4483326" y="808467"/>
          <a:ext cx="161263" cy="3628429"/>
        </a:xfrm>
        <a:custGeom>
          <a:avLst/>
          <a:gdLst/>
          <a:ahLst/>
          <a:cxnLst/>
          <a:rect l="0" t="0" r="0" b="0"/>
          <a:pathLst>
            <a:path>
              <a:moveTo>
                <a:pt x="0" y="0"/>
              </a:moveTo>
              <a:lnTo>
                <a:pt x="0" y="3628429"/>
              </a:lnTo>
              <a:lnTo>
                <a:pt x="161263" y="3628429"/>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85CF14ED-97D8-7A40-9701-ED0DF6D67393}">
      <dsp:nvSpPr>
        <dsp:cNvPr id="0" name=""/>
        <dsp:cNvSpPr/>
      </dsp:nvSpPr>
      <dsp:spPr>
        <a:xfrm>
          <a:off x="4644590" y="4033738"/>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dirty="0" err="1" smtClean="0"/>
            <a:t>Jachin</a:t>
          </a:r>
          <a:endParaRPr lang="en-US" sz="2600" kern="1200" dirty="0"/>
        </a:p>
      </dsp:txBody>
      <dsp:txXfrm>
        <a:off x="4668206" y="4057354"/>
        <a:ext cx="1242876" cy="759085"/>
      </dsp:txXfrm>
    </dsp:sp>
    <dsp:sp modelId="{0126B74D-B206-C246-BE92-D2AE170E97AE}">
      <dsp:nvSpPr>
        <dsp:cNvPr id="0" name=""/>
        <dsp:cNvSpPr/>
      </dsp:nvSpPr>
      <dsp:spPr>
        <a:xfrm>
          <a:off x="4483326" y="808467"/>
          <a:ext cx="161263" cy="4636326"/>
        </a:xfrm>
        <a:custGeom>
          <a:avLst/>
          <a:gdLst/>
          <a:ahLst/>
          <a:cxnLst/>
          <a:rect l="0" t="0" r="0" b="0"/>
          <a:pathLst>
            <a:path>
              <a:moveTo>
                <a:pt x="0" y="0"/>
              </a:moveTo>
              <a:lnTo>
                <a:pt x="0" y="4636326"/>
              </a:lnTo>
              <a:lnTo>
                <a:pt x="161263" y="4636326"/>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4C5F6302-5428-2542-AF93-24C4CF488C6B}">
      <dsp:nvSpPr>
        <dsp:cNvPr id="0" name=""/>
        <dsp:cNvSpPr/>
      </dsp:nvSpPr>
      <dsp:spPr>
        <a:xfrm>
          <a:off x="4644590" y="5041635"/>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dirty="0" smtClean="0"/>
            <a:t>Zohar</a:t>
          </a:r>
          <a:endParaRPr lang="en-US" sz="2600" kern="1200" dirty="0"/>
        </a:p>
      </dsp:txBody>
      <dsp:txXfrm>
        <a:off x="4668206" y="5065251"/>
        <a:ext cx="1242876" cy="759085"/>
      </dsp:txXfrm>
    </dsp:sp>
    <dsp:sp modelId="{CD8F9BEB-99B3-9844-9CC1-C91A172007BE}">
      <dsp:nvSpPr>
        <dsp:cNvPr id="0" name=""/>
        <dsp:cNvSpPr/>
      </dsp:nvSpPr>
      <dsp:spPr>
        <a:xfrm>
          <a:off x="4483326" y="808467"/>
          <a:ext cx="161263" cy="5644224"/>
        </a:xfrm>
        <a:custGeom>
          <a:avLst/>
          <a:gdLst/>
          <a:ahLst/>
          <a:cxnLst/>
          <a:rect l="0" t="0" r="0" b="0"/>
          <a:pathLst>
            <a:path>
              <a:moveTo>
                <a:pt x="0" y="0"/>
              </a:moveTo>
              <a:lnTo>
                <a:pt x="0" y="5644224"/>
              </a:lnTo>
              <a:lnTo>
                <a:pt x="161263" y="5644224"/>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15D171E6-7257-E44C-832B-68E8FEE75126}">
      <dsp:nvSpPr>
        <dsp:cNvPr id="0" name=""/>
        <dsp:cNvSpPr/>
      </dsp:nvSpPr>
      <dsp:spPr>
        <a:xfrm>
          <a:off x="4644590" y="6049533"/>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smtClean="0"/>
            <a:t>Shaul</a:t>
          </a:r>
          <a:endParaRPr lang="en-US" sz="2600" kern="1200"/>
        </a:p>
      </dsp:txBody>
      <dsp:txXfrm>
        <a:off x="4668206" y="6073149"/>
        <a:ext cx="1242876" cy="759085"/>
      </dsp:txXfrm>
    </dsp:sp>
    <dsp:sp modelId="{B27C2D6D-4E9D-094E-B7AD-D6392D52FAC0}">
      <dsp:nvSpPr>
        <dsp:cNvPr id="0" name=""/>
        <dsp:cNvSpPr/>
      </dsp:nvSpPr>
      <dsp:spPr>
        <a:xfrm>
          <a:off x="6337857" y="2150"/>
          <a:ext cx="1612635" cy="806317"/>
        </a:xfrm>
        <a:prstGeom prst="roundRect">
          <a:avLst>
            <a:gd name="adj" fmla="val 10000"/>
          </a:avLst>
        </a:prstGeom>
        <a:solidFill>
          <a:schemeClr val="accent3">
            <a:hueOff val="11250266"/>
            <a:satOff val="-16880"/>
            <a:lumOff val="-274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a:lnSpc>
              <a:spcPct val="90000"/>
            </a:lnSpc>
            <a:spcBef>
              <a:spcPct val="0"/>
            </a:spcBef>
            <a:spcAft>
              <a:spcPct val="35000"/>
            </a:spcAft>
          </a:pPr>
          <a:r>
            <a:rPr lang="en-US" sz="3600" kern="1200" dirty="0" smtClean="0"/>
            <a:t>Levi</a:t>
          </a:r>
          <a:endParaRPr lang="en-US" sz="3600" kern="1200" dirty="0"/>
        </a:p>
      </dsp:txBody>
      <dsp:txXfrm>
        <a:off x="6361473" y="25766"/>
        <a:ext cx="1565403" cy="759085"/>
      </dsp:txXfrm>
    </dsp:sp>
    <dsp:sp modelId="{F23C462E-E419-BA4C-BAF3-AD93F1511460}">
      <dsp:nvSpPr>
        <dsp:cNvPr id="0" name=""/>
        <dsp:cNvSpPr/>
      </dsp:nvSpPr>
      <dsp:spPr>
        <a:xfrm>
          <a:off x="6499121" y="808467"/>
          <a:ext cx="161263" cy="604738"/>
        </a:xfrm>
        <a:custGeom>
          <a:avLst/>
          <a:gdLst/>
          <a:ahLst/>
          <a:cxnLst/>
          <a:rect l="0" t="0" r="0" b="0"/>
          <a:pathLst>
            <a:path>
              <a:moveTo>
                <a:pt x="0" y="0"/>
              </a:moveTo>
              <a:lnTo>
                <a:pt x="0" y="604738"/>
              </a:lnTo>
              <a:lnTo>
                <a:pt x="161263" y="604738"/>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90E0A7A8-9B58-A34A-8BBB-ADEE86F3D777}">
      <dsp:nvSpPr>
        <dsp:cNvPr id="0" name=""/>
        <dsp:cNvSpPr/>
      </dsp:nvSpPr>
      <dsp:spPr>
        <a:xfrm>
          <a:off x="6660384" y="1010047"/>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smtClean="0"/>
            <a:t>Gershon</a:t>
          </a:r>
          <a:endParaRPr lang="en-US" sz="2600" kern="1200"/>
        </a:p>
      </dsp:txBody>
      <dsp:txXfrm>
        <a:off x="6684000" y="1033663"/>
        <a:ext cx="1242876" cy="759085"/>
      </dsp:txXfrm>
    </dsp:sp>
    <dsp:sp modelId="{CBD791AD-FEBB-A540-A417-3053B122CAF8}">
      <dsp:nvSpPr>
        <dsp:cNvPr id="0" name=""/>
        <dsp:cNvSpPr/>
      </dsp:nvSpPr>
      <dsp:spPr>
        <a:xfrm>
          <a:off x="6499121" y="808467"/>
          <a:ext cx="161263" cy="1612635"/>
        </a:xfrm>
        <a:custGeom>
          <a:avLst/>
          <a:gdLst/>
          <a:ahLst/>
          <a:cxnLst/>
          <a:rect l="0" t="0" r="0" b="0"/>
          <a:pathLst>
            <a:path>
              <a:moveTo>
                <a:pt x="0" y="0"/>
              </a:moveTo>
              <a:lnTo>
                <a:pt x="0" y="1612635"/>
              </a:lnTo>
              <a:lnTo>
                <a:pt x="161263" y="1612635"/>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141488D1-EBCD-AE4D-9D23-393097FDF5BE}">
      <dsp:nvSpPr>
        <dsp:cNvPr id="0" name=""/>
        <dsp:cNvSpPr/>
      </dsp:nvSpPr>
      <dsp:spPr>
        <a:xfrm>
          <a:off x="6660384" y="2017944"/>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smtClean="0"/>
            <a:t>Kohath</a:t>
          </a:r>
          <a:endParaRPr lang="en-US" sz="2600" kern="1200"/>
        </a:p>
      </dsp:txBody>
      <dsp:txXfrm>
        <a:off x="6684000" y="2041560"/>
        <a:ext cx="1242876" cy="759085"/>
      </dsp:txXfrm>
    </dsp:sp>
    <dsp:sp modelId="{78045469-29C9-5641-93F7-A3EAA5DB82C4}">
      <dsp:nvSpPr>
        <dsp:cNvPr id="0" name=""/>
        <dsp:cNvSpPr/>
      </dsp:nvSpPr>
      <dsp:spPr>
        <a:xfrm>
          <a:off x="6499121" y="808467"/>
          <a:ext cx="161263" cy="2620532"/>
        </a:xfrm>
        <a:custGeom>
          <a:avLst/>
          <a:gdLst/>
          <a:ahLst/>
          <a:cxnLst/>
          <a:rect l="0" t="0" r="0" b="0"/>
          <a:pathLst>
            <a:path>
              <a:moveTo>
                <a:pt x="0" y="0"/>
              </a:moveTo>
              <a:lnTo>
                <a:pt x="0" y="2620532"/>
              </a:lnTo>
              <a:lnTo>
                <a:pt x="161263" y="2620532"/>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2D8ACAD1-A3EF-D843-8DF5-EFE74FEA7B66}">
      <dsp:nvSpPr>
        <dsp:cNvPr id="0" name=""/>
        <dsp:cNvSpPr/>
      </dsp:nvSpPr>
      <dsp:spPr>
        <a:xfrm>
          <a:off x="6660384" y="3025841"/>
          <a:ext cx="1290108" cy="80631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kern="1200" dirty="0" err="1" smtClean="0"/>
            <a:t>Merari</a:t>
          </a:r>
          <a:endParaRPr lang="en-US" sz="2600" kern="1200" dirty="0"/>
        </a:p>
      </dsp:txBody>
      <dsp:txXfrm>
        <a:off x="6684000" y="3049457"/>
        <a:ext cx="1242876" cy="7590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14C036-2377-3049-940E-81402E6CA940}">
      <dsp:nvSpPr>
        <dsp:cNvPr id="0" name=""/>
        <dsp:cNvSpPr/>
      </dsp:nvSpPr>
      <dsp:spPr>
        <a:xfrm>
          <a:off x="1208298" y="1541"/>
          <a:ext cx="1922115" cy="961057"/>
        </a:xfrm>
        <a:prstGeom prst="roundRect">
          <a:avLst>
            <a:gd name="adj" fmla="val 1000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4295" tIns="49530" rIns="74295" bIns="49530" numCol="1" spcCol="1270" anchor="ctr" anchorCtr="0">
          <a:noAutofit/>
        </a:bodyPr>
        <a:lstStyle/>
        <a:p>
          <a:pPr lvl="0" algn="ctr" defTabSz="1733550">
            <a:lnSpc>
              <a:spcPct val="90000"/>
            </a:lnSpc>
            <a:spcBef>
              <a:spcPct val="0"/>
            </a:spcBef>
            <a:spcAft>
              <a:spcPct val="35000"/>
            </a:spcAft>
          </a:pPr>
          <a:r>
            <a:rPr lang="en-US" sz="3900" kern="1200" dirty="0" err="1" smtClean="0"/>
            <a:t>Gershon</a:t>
          </a:r>
          <a:endParaRPr lang="en-US" sz="3900" kern="1200" dirty="0"/>
        </a:p>
      </dsp:txBody>
      <dsp:txXfrm>
        <a:off x="1236446" y="29689"/>
        <a:ext cx="1865819" cy="904761"/>
      </dsp:txXfrm>
    </dsp:sp>
    <dsp:sp modelId="{08098678-A4DD-5843-A6B5-41B1C6C9681F}">
      <dsp:nvSpPr>
        <dsp:cNvPr id="0" name=""/>
        <dsp:cNvSpPr/>
      </dsp:nvSpPr>
      <dsp:spPr>
        <a:xfrm>
          <a:off x="1400509" y="962598"/>
          <a:ext cx="192211" cy="720793"/>
        </a:xfrm>
        <a:custGeom>
          <a:avLst/>
          <a:gdLst/>
          <a:ahLst/>
          <a:cxnLst/>
          <a:rect l="0" t="0" r="0" b="0"/>
          <a:pathLst>
            <a:path>
              <a:moveTo>
                <a:pt x="0" y="0"/>
              </a:moveTo>
              <a:lnTo>
                <a:pt x="0" y="720793"/>
              </a:lnTo>
              <a:lnTo>
                <a:pt x="192211" y="720793"/>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5E1C1812-D952-EA4A-B7E0-C3BC45E030C9}">
      <dsp:nvSpPr>
        <dsp:cNvPr id="0" name=""/>
        <dsp:cNvSpPr/>
      </dsp:nvSpPr>
      <dsp:spPr>
        <a:xfrm>
          <a:off x="1592721" y="1202863"/>
          <a:ext cx="1537692" cy="96105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4770" tIns="43180" rIns="64770" bIns="43180" numCol="1" spcCol="1270" anchor="ctr" anchorCtr="0">
          <a:noAutofit/>
        </a:bodyPr>
        <a:lstStyle/>
        <a:p>
          <a:pPr lvl="0" algn="ctr" defTabSz="1511300">
            <a:lnSpc>
              <a:spcPct val="90000"/>
            </a:lnSpc>
            <a:spcBef>
              <a:spcPct val="0"/>
            </a:spcBef>
            <a:spcAft>
              <a:spcPct val="35000"/>
            </a:spcAft>
          </a:pPr>
          <a:r>
            <a:rPr lang="en-US" sz="3400" kern="1200" dirty="0" err="1" smtClean="0"/>
            <a:t>Libni</a:t>
          </a:r>
          <a:endParaRPr lang="en-US" sz="3400" kern="1200" dirty="0"/>
        </a:p>
      </dsp:txBody>
      <dsp:txXfrm>
        <a:off x="1620869" y="1231011"/>
        <a:ext cx="1481396" cy="904761"/>
      </dsp:txXfrm>
    </dsp:sp>
    <dsp:sp modelId="{5B22B1E1-4560-CF42-B8FC-A0906756358A}">
      <dsp:nvSpPr>
        <dsp:cNvPr id="0" name=""/>
        <dsp:cNvSpPr/>
      </dsp:nvSpPr>
      <dsp:spPr>
        <a:xfrm>
          <a:off x="1400509" y="962598"/>
          <a:ext cx="192211" cy="1922115"/>
        </a:xfrm>
        <a:custGeom>
          <a:avLst/>
          <a:gdLst/>
          <a:ahLst/>
          <a:cxnLst/>
          <a:rect l="0" t="0" r="0" b="0"/>
          <a:pathLst>
            <a:path>
              <a:moveTo>
                <a:pt x="0" y="0"/>
              </a:moveTo>
              <a:lnTo>
                <a:pt x="0" y="1922115"/>
              </a:lnTo>
              <a:lnTo>
                <a:pt x="192211" y="1922115"/>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96AB6AA8-4D7C-3045-A708-6A5DD316B98D}">
      <dsp:nvSpPr>
        <dsp:cNvPr id="0" name=""/>
        <dsp:cNvSpPr/>
      </dsp:nvSpPr>
      <dsp:spPr>
        <a:xfrm>
          <a:off x="1592721" y="2404185"/>
          <a:ext cx="1537692" cy="96105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4770" tIns="43180" rIns="64770" bIns="43180" numCol="1" spcCol="1270" anchor="ctr" anchorCtr="0">
          <a:noAutofit/>
        </a:bodyPr>
        <a:lstStyle/>
        <a:p>
          <a:pPr lvl="0" algn="ctr" defTabSz="1511300">
            <a:lnSpc>
              <a:spcPct val="90000"/>
            </a:lnSpc>
            <a:spcBef>
              <a:spcPct val="0"/>
            </a:spcBef>
            <a:spcAft>
              <a:spcPct val="35000"/>
            </a:spcAft>
          </a:pPr>
          <a:r>
            <a:rPr lang="en-US" sz="3400" kern="1200" dirty="0" err="1" smtClean="0"/>
            <a:t>Shimi</a:t>
          </a:r>
          <a:endParaRPr lang="en-US" sz="3400" kern="1200" dirty="0"/>
        </a:p>
      </dsp:txBody>
      <dsp:txXfrm>
        <a:off x="1620869" y="2432333"/>
        <a:ext cx="1481396" cy="904761"/>
      </dsp:txXfrm>
    </dsp:sp>
    <dsp:sp modelId="{09218C68-9915-BD4B-A691-E029CA7E2E56}">
      <dsp:nvSpPr>
        <dsp:cNvPr id="0" name=""/>
        <dsp:cNvSpPr/>
      </dsp:nvSpPr>
      <dsp:spPr>
        <a:xfrm>
          <a:off x="3610942" y="1541"/>
          <a:ext cx="1922115" cy="961057"/>
        </a:xfrm>
        <a:prstGeom prst="roundRect">
          <a:avLst>
            <a:gd name="adj" fmla="val 10000"/>
          </a:avLst>
        </a:prstGeom>
        <a:solidFill>
          <a:schemeClr val="accent3">
            <a:hueOff val="5625133"/>
            <a:satOff val="-8440"/>
            <a:lumOff val="-137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4295" tIns="49530" rIns="74295" bIns="49530" numCol="1" spcCol="1270" anchor="ctr" anchorCtr="0">
          <a:noAutofit/>
        </a:bodyPr>
        <a:lstStyle/>
        <a:p>
          <a:pPr lvl="0" algn="ctr" defTabSz="1733550">
            <a:lnSpc>
              <a:spcPct val="90000"/>
            </a:lnSpc>
            <a:spcBef>
              <a:spcPct val="0"/>
            </a:spcBef>
            <a:spcAft>
              <a:spcPct val="35000"/>
            </a:spcAft>
          </a:pPr>
          <a:r>
            <a:rPr lang="en-US" sz="3900" kern="1200" dirty="0" err="1" smtClean="0"/>
            <a:t>Kohath</a:t>
          </a:r>
          <a:endParaRPr lang="en-US" sz="3900" kern="1200" dirty="0"/>
        </a:p>
      </dsp:txBody>
      <dsp:txXfrm>
        <a:off x="3639090" y="29689"/>
        <a:ext cx="1865819" cy="904761"/>
      </dsp:txXfrm>
    </dsp:sp>
    <dsp:sp modelId="{064FCDA7-0D53-EB4C-B37B-F81167A71508}">
      <dsp:nvSpPr>
        <dsp:cNvPr id="0" name=""/>
        <dsp:cNvSpPr/>
      </dsp:nvSpPr>
      <dsp:spPr>
        <a:xfrm>
          <a:off x="3803153" y="962598"/>
          <a:ext cx="192211" cy="720793"/>
        </a:xfrm>
        <a:custGeom>
          <a:avLst/>
          <a:gdLst/>
          <a:ahLst/>
          <a:cxnLst/>
          <a:rect l="0" t="0" r="0" b="0"/>
          <a:pathLst>
            <a:path>
              <a:moveTo>
                <a:pt x="0" y="0"/>
              </a:moveTo>
              <a:lnTo>
                <a:pt x="0" y="720793"/>
              </a:lnTo>
              <a:lnTo>
                <a:pt x="192211" y="720793"/>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7A088BD2-D32D-1742-938A-0764B743C7E8}">
      <dsp:nvSpPr>
        <dsp:cNvPr id="0" name=""/>
        <dsp:cNvSpPr/>
      </dsp:nvSpPr>
      <dsp:spPr>
        <a:xfrm>
          <a:off x="3995365" y="1202863"/>
          <a:ext cx="1537692" cy="961057"/>
        </a:xfrm>
        <a:prstGeom prst="roundRect">
          <a:avLst>
            <a:gd name="adj" fmla="val 10000"/>
          </a:avLst>
        </a:prstGeom>
        <a:solidFill>
          <a:srgbClr val="FFFF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4770" tIns="43180" rIns="64770" bIns="43180" numCol="1" spcCol="1270" anchor="ctr" anchorCtr="0">
          <a:noAutofit/>
        </a:bodyPr>
        <a:lstStyle/>
        <a:p>
          <a:pPr lvl="0" algn="ctr" defTabSz="1511300">
            <a:lnSpc>
              <a:spcPct val="90000"/>
            </a:lnSpc>
            <a:spcBef>
              <a:spcPct val="0"/>
            </a:spcBef>
            <a:spcAft>
              <a:spcPct val="35000"/>
            </a:spcAft>
          </a:pPr>
          <a:r>
            <a:rPr lang="en-US" sz="3400" kern="1200" dirty="0" err="1" smtClean="0"/>
            <a:t>Amram</a:t>
          </a:r>
          <a:endParaRPr lang="en-US" sz="3400" kern="1200" dirty="0"/>
        </a:p>
      </dsp:txBody>
      <dsp:txXfrm>
        <a:off x="4023513" y="1231011"/>
        <a:ext cx="1481396" cy="904761"/>
      </dsp:txXfrm>
    </dsp:sp>
    <dsp:sp modelId="{1EAF54FB-72AF-BE41-9103-C33C393618BA}">
      <dsp:nvSpPr>
        <dsp:cNvPr id="0" name=""/>
        <dsp:cNvSpPr/>
      </dsp:nvSpPr>
      <dsp:spPr>
        <a:xfrm>
          <a:off x="3803153" y="962598"/>
          <a:ext cx="192211" cy="1922115"/>
        </a:xfrm>
        <a:custGeom>
          <a:avLst/>
          <a:gdLst/>
          <a:ahLst/>
          <a:cxnLst/>
          <a:rect l="0" t="0" r="0" b="0"/>
          <a:pathLst>
            <a:path>
              <a:moveTo>
                <a:pt x="0" y="0"/>
              </a:moveTo>
              <a:lnTo>
                <a:pt x="0" y="1922115"/>
              </a:lnTo>
              <a:lnTo>
                <a:pt x="192211" y="1922115"/>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E5158FE7-7746-AF45-A600-59CCE87A9BB7}">
      <dsp:nvSpPr>
        <dsp:cNvPr id="0" name=""/>
        <dsp:cNvSpPr/>
      </dsp:nvSpPr>
      <dsp:spPr>
        <a:xfrm>
          <a:off x="3995365" y="2404185"/>
          <a:ext cx="1537692" cy="96105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4770" tIns="43180" rIns="64770" bIns="43180" numCol="1" spcCol="1270" anchor="ctr" anchorCtr="0">
          <a:noAutofit/>
        </a:bodyPr>
        <a:lstStyle/>
        <a:p>
          <a:pPr lvl="0" algn="ctr" defTabSz="1511300">
            <a:lnSpc>
              <a:spcPct val="90000"/>
            </a:lnSpc>
            <a:spcBef>
              <a:spcPct val="0"/>
            </a:spcBef>
            <a:spcAft>
              <a:spcPct val="35000"/>
            </a:spcAft>
          </a:pPr>
          <a:r>
            <a:rPr lang="en-US" sz="3400" kern="1200" dirty="0" err="1" smtClean="0"/>
            <a:t>Izhar</a:t>
          </a:r>
          <a:endParaRPr lang="en-US" sz="3400" kern="1200" dirty="0"/>
        </a:p>
      </dsp:txBody>
      <dsp:txXfrm>
        <a:off x="4023513" y="2432333"/>
        <a:ext cx="1481396" cy="904761"/>
      </dsp:txXfrm>
    </dsp:sp>
    <dsp:sp modelId="{420CFA07-7E08-2443-85FD-B6B79D5A76FD}">
      <dsp:nvSpPr>
        <dsp:cNvPr id="0" name=""/>
        <dsp:cNvSpPr/>
      </dsp:nvSpPr>
      <dsp:spPr>
        <a:xfrm>
          <a:off x="3803153" y="962598"/>
          <a:ext cx="192211" cy="3123437"/>
        </a:xfrm>
        <a:custGeom>
          <a:avLst/>
          <a:gdLst/>
          <a:ahLst/>
          <a:cxnLst/>
          <a:rect l="0" t="0" r="0" b="0"/>
          <a:pathLst>
            <a:path>
              <a:moveTo>
                <a:pt x="0" y="0"/>
              </a:moveTo>
              <a:lnTo>
                <a:pt x="0" y="3123437"/>
              </a:lnTo>
              <a:lnTo>
                <a:pt x="192211" y="3123437"/>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FECB9B76-82E0-0340-A58C-A02C18872FBD}">
      <dsp:nvSpPr>
        <dsp:cNvPr id="0" name=""/>
        <dsp:cNvSpPr/>
      </dsp:nvSpPr>
      <dsp:spPr>
        <a:xfrm>
          <a:off x="3995365" y="3605507"/>
          <a:ext cx="1537692" cy="96105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4770" tIns="43180" rIns="64770" bIns="43180" numCol="1" spcCol="1270" anchor="ctr" anchorCtr="0">
          <a:noAutofit/>
        </a:bodyPr>
        <a:lstStyle/>
        <a:p>
          <a:pPr lvl="0" algn="ctr" defTabSz="1511300">
            <a:lnSpc>
              <a:spcPct val="90000"/>
            </a:lnSpc>
            <a:spcBef>
              <a:spcPct val="0"/>
            </a:spcBef>
            <a:spcAft>
              <a:spcPct val="35000"/>
            </a:spcAft>
          </a:pPr>
          <a:r>
            <a:rPr lang="en-US" sz="3400" kern="1200" dirty="0" smtClean="0"/>
            <a:t>Hebron</a:t>
          </a:r>
          <a:endParaRPr lang="en-US" sz="3400" kern="1200" dirty="0"/>
        </a:p>
      </dsp:txBody>
      <dsp:txXfrm>
        <a:off x="4023513" y="3633655"/>
        <a:ext cx="1481396" cy="904761"/>
      </dsp:txXfrm>
    </dsp:sp>
    <dsp:sp modelId="{F7438497-25DD-6646-95EF-504E3787CC57}">
      <dsp:nvSpPr>
        <dsp:cNvPr id="0" name=""/>
        <dsp:cNvSpPr/>
      </dsp:nvSpPr>
      <dsp:spPr>
        <a:xfrm>
          <a:off x="3803153" y="962598"/>
          <a:ext cx="192211" cy="4324759"/>
        </a:xfrm>
        <a:custGeom>
          <a:avLst/>
          <a:gdLst/>
          <a:ahLst/>
          <a:cxnLst/>
          <a:rect l="0" t="0" r="0" b="0"/>
          <a:pathLst>
            <a:path>
              <a:moveTo>
                <a:pt x="0" y="0"/>
              </a:moveTo>
              <a:lnTo>
                <a:pt x="0" y="4324759"/>
              </a:lnTo>
              <a:lnTo>
                <a:pt x="192211" y="4324759"/>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D6C3288B-E616-4445-9243-D1C1F484875E}">
      <dsp:nvSpPr>
        <dsp:cNvPr id="0" name=""/>
        <dsp:cNvSpPr/>
      </dsp:nvSpPr>
      <dsp:spPr>
        <a:xfrm>
          <a:off x="3995365" y="4806829"/>
          <a:ext cx="1537692" cy="96105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4770" tIns="43180" rIns="64770" bIns="43180" numCol="1" spcCol="1270" anchor="ctr" anchorCtr="0">
          <a:noAutofit/>
        </a:bodyPr>
        <a:lstStyle/>
        <a:p>
          <a:pPr lvl="0" algn="ctr" defTabSz="1511300">
            <a:lnSpc>
              <a:spcPct val="90000"/>
            </a:lnSpc>
            <a:spcBef>
              <a:spcPct val="0"/>
            </a:spcBef>
            <a:spcAft>
              <a:spcPct val="35000"/>
            </a:spcAft>
          </a:pPr>
          <a:r>
            <a:rPr lang="en-US" sz="3400" kern="1200" dirty="0" err="1" smtClean="0"/>
            <a:t>Uzziel</a:t>
          </a:r>
          <a:endParaRPr lang="en-US" sz="3400" kern="1200" dirty="0"/>
        </a:p>
      </dsp:txBody>
      <dsp:txXfrm>
        <a:off x="4023513" y="4834977"/>
        <a:ext cx="1481396" cy="904761"/>
      </dsp:txXfrm>
    </dsp:sp>
    <dsp:sp modelId="{EF27C553-E966-0C43-AC4E-6917711DAE27}">
      <dsp:nvSpPr>
        <dsp:cNvPr id="0" name=""/>
        <dsp:cNvSpPr/>
      </dsp:nvSpPr>
      <dsp:spPr>
        <a:xfrm>
          <a:off x="6013586" y="1541"/>
          <a:ext cx="1922115" cy="961057"/>
        </a:xfrm>
        <a:prstGeom prst="roundRect">
          <a:avLst>
            <a:gd name="adj" fmla="val 10000"/>
          </a:avLst>
        </a:prstGeom>
        <a:solidFill>
          <a:schemeClr val="accent3">
            <a:hueOff val="11250266"/>
            <a:satOff val="-16880"/>
            <a:lumOff val="-274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4295" tIns="49530" rIns="74295" bIns="49530" numCol="1" spcCol="1270" anchor="ctr" anchorCtr="0">
          <a:noAutofit/>
        </a:bodyPr>
        <a:lstStyle/>
        <a:p>
          <a:pPr lvl="0" algn="ctr" defTabSz="1733550">
            <a:lnSpc>
              <a:spcPct val="90000"/>
            </a:lnSpc>
            <a:spcBef>
              <a:spcPct val="0"/>
            </a:spcBef>
            <a:spcAft>
              <a:spcPct val="35000"/>
            </a:spcAft>
          </a:pPr>
          <a:r>
            <a:rPr lang="en-US" sz="3900" kern="1200" dirty="0" err="1" smtClean="0"/>
            <a:t>Merari</a:t>
          </a:r>
          <a:endParaRPr lang="en-US" sz="3900" kern="1200" dirty="0"/>
        </a:p>
      </dsp:txBody>
      <dsp:txXfrm>
        <a:off x="6041734" y="29689"/>
        <a:ext cx="1865819" cy="904761"/>
      </dsp:txXfrm>
    </dsp:sp>
    <dsp:sp modelId="{F86CE4B5-2715-4D45-A36D-5CBD5A0B2C77}">
      <dsp:nvSpPr>
        <dsp:cNvPr id="0" name=""/>
        <dsp:cNvSpPr/>
      </dsp:nvSpPr>
      <dsp:spPr>
        <a:xfrm>
          <a:off x="6205797" y="962598"/>
          <a:ext cx="192211" cy="720793"/>
        </a:xfrm>
        <a:custGeom>
          <a:avLst/>
          <a:gdLst/>
          <a:ahLst/>
          <a:cxnLst/>
          <a:rect l="0" t="0" r="0" b="0"/>
          <a:pathLst>
            <a:path>
              <a:moveTo>
                <a:pt x="0" y="0"/>
              </a:moveTo>
              <a:lnTo>
                <a:pt x="0" y="720793"/>
              </a:lnTo>
              <a:lnTo>
                <a:pt x="192211" y="720793"/>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4F8EE8C6-15BA-134B-BE4C-C39B4897C50E}">
      <dsp:nvSpPr>
        <dsp:cNvPr id="0" name=""/>
        <dsp:cNvSpPr/>
      </dsp:nvSpPr>
      <dsp:spPr>
        <a:xfrm>
          <a:off x="6398009" y="1202863"/>
          <a:ext cx="1537692" cy="96105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4770" tIns="43180" rIns="64770" bIns="43180" numCol="1" spcCol="1270" anchor="ctr" anchorCtr="0">
          <a:noAutofit/>
        </a:bodyPr>
        <a:lstStyle/>
        <a:p>
          <a:pPr lvl="0" algn="ctr" defTabSz="1511300">
            <a:lnSpc>
              <a:spcPct val="90000"/>
            </a:lnSpc>
            <a:spcBef>
              <a:spcPct val="0"/>
            </a:spcBef>
            <a:spcAft>
              <a:spcPct val="35000"/>
            </a:spcAft>
          </a:pPr>
          <a:r>
            <a:rPr lang="en-US" sz="3400" kern="1200" dirty="0" err="1" smtClean="0"/>
            <a:t>Mahali</a:t>
          </a:r>
          <a:endParaRPr lang="en-US" sz="3400" kern="1200" dirty="0"/>
        </a:p>
      </dsp:txBody>
      <dsp:txXfrm>
        <a:off x="6426157" y="1231011"/>
        <a:ext cx="1481396" cy="904761"/>
      </dsp:txXfrm>
    </dsp:sp>
    <dsp:sp modelId="{0AED51FF-6680-AB40-8FEE-BB11462C5C18}">
      <dsp:nvSpPr>
        <dsp:cNvPr id="0" name=""/>
        <dsp:cNvSpPr/>
      </dsp:nvSpPr>
      <dsp:spPr>
        <a:xfrm>
          <a:off x="6205797" y="962598"/>
          <a:ext cx="192211" cy="1922115"/>
        </a:xfrm>
        <a:custGeom>
          <a:avLst/>
          <a:gdLst/>
          <a:ahLst/>
          <a:cxnLst/>
          <a:rect l="0" t="0" r="0" b="0"/>
          <a:pathLst>
            <a:path>
              <a:moveTo>
                <a:pt x="0" y="0"/>
              </a:moveTo>
              <a:lnTo>
                <a:pt x="0" y="1922115"/>
              </a:lnTo>
              <a:lnTo>
                <a:pt x="192211" y="1922115"/>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F560FA71-6065-6C4C-A0F7-736611EB6D7B}">
      <dsp:nvSpPr>
        <dsp:cNvPr id="0" name=""/>
        <dsp:cNvSpPr/>
      </dsp:nvSpPr>
      <dsp:spPr>
        <a:xfrm>
          <a:off x="6398009" y="2404185"/>
          <a:ext cx="1537692" cy="96105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4770" tIns="43180" rIns="64770" bIns="43180" numCol="1" spcCol="1270" anchor="ctr" anchorCtr="0">
          <a:noAutofit/>
        </a:bodyPr>
        <a:lstStyle/>
        <a:p>
          <a:pPr lvl="0" algn="ctr" defTabSz="1511300">
            <a:lnSpc>
              <a:spcPct val="90000"/>
            </a:lnSpc>
            <a:spcBef>
              <a:spcPct val="0"/>
            </a:spcBef>
            <a:spcAft>
              <a:spcPct val="35000"/>
            </a:spcAft>
          </a:pPr>
          <a:r>
            <a:rPr lang="en-US" sz="3400" kern="1200" dirty="0" err="1" smtClean="0"/>
            <a:t>Mushi</a:t>
          </a:r>
          <a:endParaRPr lang="en-US" sz="3400" kern="1200" dirty="0"/>
        </a:p>
      </dsp:txBody>
      <dsp:txXfrm>
        <a:off x="6426157" y="2432333"/>
        <a:ext cx="1481396" cy="9047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11246D-5177-5A45-AFA0-4C197D0BAEC3}">
      <dsp:nvSpPr>
        <dsp:cNvPr id="0" name=""/>
        <dsp:cNvSpPr/>
      </dsp:nvSpPr>
      <dsp:spPr>
        <a:xfrm>
          <a:off x="1674" y="750742"/>
          <a:ext cx="1924347" cy="962173"/>
        </a:xfrm>
        <a:prstGeom prst="roundRect">
          <a:avLst>
            <a:gd name="adj" fmla="val 1000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55880" rIns="83820" bIns="55880" numCol="1" spcCol="1270" anchor="ctr" anchorCtr="0">
          <a:noAutofit/>
        </a:bodyPr>
        <a:lstStyle/>
        <a:p>
          <a:pPr lvl="0" algn="ctr" defTabSz="1955800">
            <a:lnSpc>
              <a:spcPct val="90000"/>
            </a:lnSpc>
            <a:spcBef>
              <a:spcPct val="0"/>
            </a:spcBef>
            <a:spcAft>
              <a:spcPct val="35000"/>
            </a:spcAft>
          </a:pPr>
          <a:r>
            <a:rPr lang="en-US" sz="4400" kern="1200" dirty="0" err="1" smtClean="0"/>
            <a:t>Amram</a:t>
          </a:r>
          <a:endParaRPr lang="en-US" sz="4400" kern="1200" dirty="0"/>
        </a:p>
      </dsp:txBody>
      <dsp:txXfrm>
        <a:off x="29855" y="778923"/>
        <a:ext cx="1867985" cy="905811"/>
      </dsp:txXfrm>
    </dsp:sp>
    <dsp:sp modelId="{BD7CAF3E-2A86-0D47-AF2B-25DFAC148B72}">
      <dsp:nvSpPr>
        <dsp:cNvPr id="0" name=""/>
        <dsp:cNvSpPr/>
      </dsp:nvSpPr>
      <dsp:spPr>
        <a:xfrm>
          <a:off x="194109" y="1712915"/>
          <a:ext cx="192434" cy="721630"/>
        </a:xfrm>
        <a:custGeom>
          <a:avLst/>
          <a:gdLst/>
          <a:ahLst/>
          <a:cxnLst/>
          <a:rect l="0" t="0" r="0" b="0"/>
          <a:pathLst>
            <a:path>
              <a:moveTo>
                <a:pt x="0" y="0"/>
              </a:moveTo>
              <a:lnTo>
                <a:pt x="0" y="721630"/>
              </a:lnTo>
              <a:lnTo>
                <a:pt x="192434" y="721630"/>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5CF39D0A-5BE9-314B-AA86-45714FD0D027}">
      <dsp:nvSpPr>
        <dsp:cNvPr id="0" name=""/>
        <dsp:cNvSpPr/>
      </dsp:nvSpPr>
      <dsp:spPr>
        <a:xfrm>
          <a:off x="386543" y="1953459"/>
          <a:ext cx="1539478" cy="962173"/>
        </a:xfrm>
        <a:prstGeom prst="roundRect">
          <a:avLst>
            <a:gd name="adj" fmla="val 10000"/>
          </a:avLst>
        </a:prstGeom>
        <a:solidFill>
          <a:srgbClr val="FFFF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smtClean="0"/>
            <a:t>Aaron</a:t>
          </a:r>
          <a:endParaRPr lang="en-US" sz="2900" kern="1200" dirty="0"/>
        </a:p>
      </dsp:txBody>
      <dsp:txXfrm>
        <a:off x="414724" y="1981640"/>
        <a:ext cx="1483116" cy="905811"/>
      </dsp:txXfrm>
    </dsp:sp>
    <dsp:sp modelId="{576E2135-0412-E348-B620-D47B059C9AE3}">
      <dsp:nvSpPr>
        <dsp:cNvPr id="0" name=""/>
        <dsp:cNvSpPr/>
      </dsp:nvSpPr>
      <dsp:spPr>
        <a:xfrm>
          <a:off x="194109" y="1712915"/>
          <a:ext cx="192434" cy="1924347"/>
        </a:xfrm>
        <a:custGeom>
          <a:avLst/>
          <a:gdLst/>
          <a:ahLst/>
          <a:cxnLst/>
          <a:rect l="0" t="0" r="0" b="0"/>
          <a:pathLst>
            <a:path>
              <a:moveTo>
                <a:pt x="0" y="0"/>
              </a:moveTo>
              <a:lnTo>
                <a:pt x="0" y="1924347"/>
              </a:lnTo>
              <a:lnTo>
                <a:pt x="192434" y="1924347"/>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D6166F77-BF0E-D445-8F80-96511A4528BA}">
      <dsp:nvSpPr>
        <dsp:cNvPr id="0" name=""/>
        <dsp:cNvSpPr/>
      </dsp:nvSpPr>
      <dsp:spPr>
        <a:xfrm>
          <a:off x="386543" y="3156176"/>
          <a:ext cx="1539478" cy="962173"/>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smtClean="0"/>
            <a:t>Moses</a:t>
          </a:r>
          <a:endParaRPr lang="en-US" sz="2900" kern="1200" dirty="0"/>
        </a:p>
      </dsp:txBody>
      <dsp:txXfrm>
        <a:off x="414724" y="3184357"/>
        <a:ext cx="1483116" cy="905811"/>
      </dsp:txXfrm>
    </dsp:sp>
    <dsp:sp modelId="{37B78DC5-5DA0-3E4F-9DD9-9FB51DDF5CE6}">
      <dsp:nvSpPr>
        <dsp:cNvPr id="0" name=""/>
        <dsp:cNvSpPr/>
      </dsp:nvSpPr>
      <dsp:spPr>
        <a:xfrm>
          <a:off x="2407108" y="750742"/>
          <a:ext cx="1924347" cy="962173"/>
        </a:xfrm>
        <a:prstGeom prst="roundRect">
          <a:avLst>
            <a:gd name="adj" fmla="val 10000"/>
          </a:avLst>
        </a:prstGeom>
        <a:solidFill>
          <a:schemeClr val="accent3">
            <a:hueOff val="3750089"/>
            <a:satOff val="-5627"/>
            <a:lumOff val="-91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55880" rIns="83820" bIns="55880" numCol="1" spcCol="1270" anchor="ctr" anchorCtr="0">
          <a:noAutofit/>
        </a:bodyPr>
        <a:lstStyle/>
        <a:p>
          <a:pPr lvl="0" algn="ctr" defTabSz="1955800">
            <a:lnSpc>
              <a:spcPct val="90000"/>
            </a:lnSpc>
            <a:spcBef>
              <a:spcPct val="0"/>
            </a:spcBef>
            <a:spcAft>
              <a:spcPct val="35000"/>
            </a:spcAft>
          </a:pPr>
          <a:r>
            <a:rPr lang="en-US" sz="4400" kern="1200" dirty="0" err="1" smtClean="0"/>
            <a:t>Izhar</a:t>
          </a:r>
          <a:endParaRPr lang="en-US" sz="4400" kern="1200" dirty="0"/>
        </a:p>
      </dsp:txBody>
      <dsp:txXfrm>
        <a:off x="2435289" y="778923"/>
        <a:ext cx="1867985" cy="905811"/>
      </dsp:txXfrm>
    </dsp:sp>
    <dsp:sp modelId="{8391DA26-6FD5-F040-BAE3-81B3284C5C6B}">
      <dsp:nvSpPr>
        <dsp:cNvPr id="0" name=""/>
        <dsp:cNvSpPr/>
      </dsp:nvSpPr>
      <dsp:spPr>
        <a:xfrm>
          <a:off x="2599543" y="1712915"/>
          <a:ext cx="192434" cy="721630"/>
        </a:xfrm>
        <a:custGeom>
          <a:avLst/>
          <a:gdLst/>
          <a:ahLst/>
          <a:cxnLst/>
          <a:rect l="0" t="0" r="0" b="0"/>
          <a:pathLst>
            <a:path>
              <a:moveTo>
                <a:pt x="0" y="0"/>
              </a:moveTo>
              <a:lnTo>
                <a:pt x="0" y="721630"/>
              </a:lnTo>
              <a:lnTo>
                <a:pt x="192434" y="721630"/>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73C8E7DD-8DD5-2940-B28A-5CF7C4CD2F4A}">
      <dsp:nvSpPr>
        <dsp:cNvPr id="0" name=""/>
        <dsp:cNvSpPr/>
      </dsp:nvSpPr>
      <dsp:spPr>
        <a:xfrm>
          <a:off x="2791978" y="1953459"/>
          <a:ext cx="1539478" cy="962173"/>
        </a:xfrm>
        <a:prstGeom prst="roundRect">
          <a:avLst>
            <a:gd name="adj" fmla="val 10000"/>
          </a:avLst>
        </a:prstGeom>
        <a:solidFill>
          <a:srgbClr val="FFFF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err="1" smtClean="0"/>
            <a:t>Korah</a:t>
          </a:r>
          <a:endParaRPr lang="en-US" sz="2900" kern="1200" dirty="0"/>
        </a:p>
      </dsp:txBody>
      <dsp:txXfrm>
        <a:off x="2820159" y="1981640"/>
        <a:ext cx="1483116" cy="905811"/>
      </dsp:txXfrm>
    </dsp:sp>
    <dsp:sp modelId="{AE2418F6-89BD-9249-9326-C13640B3375A}">
      <dsp:nvSpPr>
        <dsp:cNvPr id="0" name=""/>
        <dsp:cNvSpPr/>
      </dsp:nvSpPr>
      <dsp:spPr>
        <a:xfrm>
          <a:off x="2599543" y="1712915"/>
          <a:ext cx="192434" cy="1924347"/>
        </a:xfrm>
        <a:custGeom>
          <a:avLst/>
          <a:gdLst/>
          <a:ahLst/>
          <a:cxnLst/>
          <a:rect l="0" t="0" r="0" b="0"/>
          <a:pathLst>
            <a:path>
              <a:moveTo>
                <a:pt x="0" y="0"/>
              </a:moveTo>
              <a:lnTo>
                <a:pt x="0" y="1924347"/>
              </a:lnTo>
              <a:lnTo>
                <a:pt x="192434" y="1924347"/>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7039FCBC-03FE-5D4B-8A18-DF971DC16780}">
      <dsp:nvSpPr>
        <dsp:cNvPr id="0" name=""/>
        <dsp:cNvSpPr/>
      </dsp:nvSpPr>
      <dsp:spPr>
        <a:xfrm>
          <a:off x="2791978" y="3156176"/>
          <a:ext cx="1539478" cy="962173"/>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err="1" smtClean="0"/>
            <a:t>Nepheg</a:t>
          </a:r>
          <a:endParaRPr lang="en-US" sz="2900" kern="1200" dirty="0"/>
        </a:p>
      </dsp:txBody>
      <dsp:txXfrm>
        <a:off x="2820159" y="3184357"/>
        <a:ext cx="1483116" cy="905811"/>
      </dsp:txXfrm>
    </dsp:sp>
    <dsp:sp modelId="{371DD1BE-E377-244C-B35C-F6C8C7C16920}">
      <dsp:nvSpPr>
        <dsp:cNvPr id="0" name=""/>
        <dsp:cNvSpPr/>
      </dsp:nvSpPr>
      <dsp:spPr>
        <a:xfrm>
          <a:off x="2599543" y="1712915"/>
          <a:ext cx="192434" cy="3127064"/>
        </a:xfrm>
        <a:custGeom>
          <a:avLst/>
          <a:gdLst/>
          <a:ahLst/>
          <a:cxnLst/>
          <a:rect l="0" t="0" r="0" b="0"/>
          <a:pathLst>
            <a:path>
              <a:moveTo>
                <a:pt x="0" y="0"/>
              </a:moveTo>
              <a:lnTo>
                <a:pt x="0" y="3127064"/>
              </a:lnTo>
              <a:lnTo>
                <a:pt x="192434" y="3127064"/>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2D49EB2E-C13F-7449-AEFD-8CCB9E8DCBB9}">
      <dsp:nvSpPr>
        <dsp:cNvPr id="0" name=""/>
        <dsp:cNvSpPr/>
      </dsp:nvSpPr>
      <dsp:spPr>
        <a:xfrm>
          <a:off x="2791978" y="4358894"/>
          <a:ext cx="1539478" cy="962173"/>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err="1" smtClean="0"/>
            <a:t>Zichri</a:t>
          </a:r>
          <a:endParaRPr lang="en-US" sz="2900" kern="1200" dirty="0"/>
        </a:p>
      </dsp:txBody>
      <dsp:txXfrm>
        <a:off x="2820159" y="4387075"/>
        <a:ext cx="1483116" cy="905811"/>
      </dsp:txXfrm>
    </dsp:sp>
    <dsp:sp modelId="{397D47CE-22C8-4F46-AE22-03C602F64A3C}">
      <dsp:nvSpPr>
        <dsp:cNvPr id="0" name=""/>
        <dsp:cNvSpPr/>
      </dsp:nvSpPr>
      <dsp:spPr>
        <a:xfrm>
          <a:off x="4812543" y="750742"/>
          <a:ext cx="1924347" cy="962173"/>
        </a:xfrm>
        <a:prstGeom prst="roundRect">
          <a:avLst>
            <a:gd name="adj" fmla="val 10000"/>
          </a:avLst>
        </a:prstGeom>
        <a:solidFill>
          <a:schemeClr val="accent3">
            <a:hueOff val="7500177"/>
            <a:satOff val="-11253"/>
            <a:lumOff val="-183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55880" rIns="83820" bIns="55880" numCol="1" spcCol="1270" anchor="ctr" anchorCtr="0">
          <a:noAutofit/>
        </a:bodyPr>
        <a:lstStyle/>
        <a:p>
          <a:pPr lvl="0" algn="ctr" defTabSz="1955800">
            <a:lnSpc>
              <a:spcPct val="90000"/>
            </a:lnSpc>
            <a:spcBef>
              <a:spcPct val="0"/>
            </a:spcBef>
            <a:spcAft>
              <a:spcPct val="35000"/>
            </a:spcAft>
          </a:pPr>
          <a:r>
            <a:rPr lang="en-US" sz="4400" kern="1200" dirty="0" smtClean="0"/>
            <a:t>Hebron</a:t>
          </a:r>
          <a:endParaRPr lang="en-US" sz="4400" kern="1200" dirty="0"/>
        </a:p>
      </dsp:txBody>
      <dsp:txXfrm>
        <a:off x="4840724" y="778923"/>
        <a:ext cx="1867985" cy="905811"/>
      </dsp:txXfrm>
    </dsp:sp>
    <dsp:sp modelId="{74D5713E-E2E0-D641-851F-8C3B18262095}">
      <dsp:nvSpPr>
        <dsp:cNvPr id="0" name=""/>
        <dsp:cNvSpPr/>
      </dsp:nvSpPr>
      <dsp:spPr>
        <a:xfrm>
          <a:off x="5004978" y="1712915"/>
          <a:ext cx="192434" cy="721630"/>
        </a:xfrm>
        <a:custGeom>
          <a:avLst/>
          <a:gdLst/>
          <a:ahLst/>
          <a:cxnLst/>
          <a:rect l="0" t="0" r="0" b="0"/>
          <a:pathLst>
            <a:path>
              <a:moveTo>
                <a:pt x="0" y="0"/>
              </a:moveTo>
              <a:lnTo>
                <a:pt x="0" y="721630"/>
              </a:lnTo>
              <a:lnTo>
                <a:pt x="192434" y="721630"/>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84247375-5B94-6147-A07F-7697710FE46A}">
      <dsp:nvSpPr>
        <dsp:cNvPr id="0" name=""/>
        <dsp:cNvSpPr/>
      </dsp:nvSpPr>
      <dsp:spPr>
        <a:xfrm>
          <a:off x="5197412" y="1953459"/>
          <a:ext cx="1539478" cy="962173"/>
        </a:xfrm>
        <a:prstGeom prst="roundRect">
          <a:avLst>
            <a:gd name="adj" fmla="val 10000"/>
          </a:avLst>
        </a:prstGeom>
        <a:solidFill>
          <a:srgbClr val="FF00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smtClean="0"/>
            <a:t>???</a:t>
          </a:r>
          <a:endParaRPr lang="en-US" sz="2900" kern="1200" dirty="0"/>
        </a:p>
      </dsp:txBody>
      <dsp:txXfrm>
        <a:off x="5225593" y="1981640"/>
        <a:ext cx="1483116" cy="905811"/>
      </dsp:txXfrm>
    </dsp:sp>
    <dsp:sp modelId="{249C3961-93D9-EF4B-967C-AF73B5E168CA}">
      <dsp:nvSpPr>
        <dsp:cNvPr id="0" name=""/>
        <dsp:cNvSpPr/>
      </dsp:nvSpPr>
      <dsp:spPr>
        <a:xfrm>
          <a:off x="7217978" y="750742"/>
          <a:ext cx="1924347" cy="962173"/>
        </a:xfrm>
        <a:prstGeom prst="roundRect">
          <a:avLst>
            <a:gd name="adj" fmla="val 10000"/>
          </a:avLst>
        </a:prstGeom>
        <a:solidFill>
          <a:schemeClr val="accent3">
            <a:hueOff val="11250266"/>
            <a:satOff val="-16880"/>
            <a:lumOff val="-274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55880" rIns="83820" bIns="55880" numCol="1" spcCol="1270" anchor="ctr" anchorCtr="0">
          <a:noAutofit/>
        </a:bodyPr>
        <a:lstStyle/>
        <a:p>
          <a:pPr lvl="0" algn="ctr" defTabSz="1955800">
            <a:lnSpc>
              <a:spcPct val="90000"/>
            </a:lnSpc>
            <a:spcBef>
              <a:spcPct val="0"/>
            </a:spcBef>
            <a:spcAft>
              <a:spcPct val="35000"/>
            </a:spcAft>
          </a:pPr>
          <a:r>
            <a:rPr lang="en-US" sz="4400" kern="1200" dirty="0" err="1" smtClean="0"/>
            <a:t>Uzziel</a:t>
          </a:r>
          <a:endParaRPr lang="en-US" sz="4400" kern="1200" dirty="0"/>
        </a:p>
      </dsp:txBody>
      <dsp:txXfrm>
        <a:off x="7246159" y="778923"/>
        <a:ext cx="1867985" cy="905811"/>
      </dsp:txXfrm>
    </dsp:sp>
    <dsp:sp modelId="{B649B569-C4AD-2343-A9D9-5A4273C827BE}">
      <dsp:nvSpPr>
        <dsp:cNvPr id="0" name=""/>
        <dsp:cNvSpPr/>
      </dsp:nvSpPr>
      <dsp:spPr>
        <a:xfrm>
          <a:off x="7410412" y="1712915"/>
          <a:ext cx="192434" cy="721630"/>
        </a:xfrm>
        <a:custGeom>
          <a:avLst/>
          <a:gdLst/>
          <a:ahLst/>
          <a:cxnLst/>
          <a:rect l="0" t="0" r="0" b="0"/>
          <a:pathLst>
            <a:path>
              <a:moveTo>
                <a:pt x="0" y="0"/>
              </a:moveTo>
              <a:lnTo>
                <a:pt x="0" y="721630"/>
              </a:lnTo>
              <a:lnTo>
                <a:pt x="192434" y="721630"/>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1299499F-B3B2-3A4B-BE1D-70E8A9C8E874}">
      <dsp:nvSpPr>
        <dsp:cNvPr id="0" name=""/>
        <dsp:cNvSpPr/>
      </dsp:nvSpPr>
      <dsp:spPr>
        <a:xfrm>
          <a:off x="7602847" y="1953459"/>
          <a:ext cx="1539478" cy="962173"/>
        </a:xfrm>
        <a:prstGeom prst="roundRect">
          <a:avLst>
            <a:gd name="adj" fmla="val 10000"/>
          </a:avLst>
        </a:prstGeom>
        <a:solidFill>
          <a:srgbClr val="3366FF"/>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err="1" smtClean="0"/>
            <a:t>Mishael</a:t>
          </a:r>
          <a:endParaRPr lang="en-US" sz="2900" kern="1200" dirty="0"/>
        </a:p>
      </dsp:txBody>
      <dsp:txXfrm>
        <a:off x="7631028" y="1981640"/>
        <a:ext cx="1483116" cy="905811"/>
      </dsp:txXfrm>
    </dsp:sp>
    <dsp:sp modelId="{FE9B2765-F710-8F45-B982-EDBC8F39A2E1}">
      <dsp:nvSpPr>
        <dsp:cNvPr id="0" name=""/>
        <dsp:cNvSpPr/>
      </dsp:nvSpPr>
      <dsp:spPr>
        <a:xfrm>
          <a:off x="7410412" y="1712915"/>
          <a:ext cx="192434" cy="1924347"/>
        </a:xfrm>
        <a:custGeom>
          <a:avLst/>
          <a:gdLst/>
          <a:ahLst/>
          <a:cxnLst/>
          <a:rect l="0" t="0" r="0" b="0"/>
          <a:pathLst>
            <a:path>
              <a:moveTo>
                <a:pt x="0" y="0"/>
              </a:moveTo>
              <a:lnTo>
                <a:pt x="0" y="1924347"/>
              </a:lnTo>
              <a:lnTo>
                <a:pt x="192434" y="1924347"/>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5C3EEFE2-ADCA-A645-AAD9-AD0930512782}">
      <dsp:nvSpPr>
        <dsp:cNvPr id="0" name=""/>
        <dsp:cNvSpPr/>
      </dsp:nvSpPr>
      <dsp:spPr>
        <a:xfrm>
          <a:off x="7602847" y="3156176"/>
          <a:ext cx="1539478" cy="962173"/>
        </a:xfrm>
        <a:prstGeom prst="roundRect">
          <a:avLst>
            <a:gd name="adj" fmla="val 10000"/>
          </a:avLst>
        </a:prstGeom>
        <a:solidFill>
          <a:srgbClr val="3366FF"/>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err="1" smtClean="0"/>
            <a:t>Elzaphan</a:t>
          </a:r>
          <a:endParaRPr lang="en-US" sz="2900" kern="1200" dirty="0"/>
        </a:p>
      </dsp:txBody>
      <dsp:txXfrm>
        <a:off x="7631028" y="3184357"/>
        <a:ext cx="1483116" cy="905811"/>
      </dsp:txXfrm>
    </dsp:sp>
    <dsp:sp modelId="{DE11F1BA-9C52-DC4C-BBFA-A22B3F2BA023}">
      <dsp:nvSpPr>
        <dsp:cNvPr id="0" name=""/>
        <dsp:cNvSpPr/>
      </dsp:nvSpPr>
      <dsp:spPr>
        <a:xfrm>
          <a:off x="7410412" y="1712915"/>
          <a:ext cx="192434" cy="3127064"/>
        </a:xfrm>
        <a:custGeom>
          <a:avLst/>
          <a:gdLst/>
          <a:ahLst/>
          <a:cxnLst/>
          <a:rect l="0" t="0" r="0" b="0"/>
          <a:pathLst>
            <a:path>
              <a:moveTo>
                <a:pt x="0" y="0"/>
              </a:moveTo>
              <a:lnTo>
                <a:pt x="0" y="3127064"/>
              </a:lnTo>
              <a:lnTo>
                <a:pt x="192434" y="3127064"/>
              </a:lnTo>
            </a:path>
          </a:pathLst>
        </a:custGeom>
        <a:noFill/>
        <a:ln w="25400" cap="flat" cmpd="sng" algn="ctr">
          <a:solidFill>
            <a:schemeClr val="accent4">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6FE76B41-0904-F341-A79E-DCCDB7924CDB}">
      <dsp:nvSpPr>
        <dsp:cNvPr id="0" name=""/>
        <dsp:cNvSpPr/>
      </dsp:nvSpPr>
      <dsp:spPr>
        <a:xfrm>
          <a:off x="7602847" y="4358894"/>
          <a:ext cx="1539478" cy="962173"/>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err="1" smtClean="0"/>
            <a:t>Zithri</a:t>
          </a:r>
          <a:endParaRPr lang="en-US" sz="2900" kern="1200" dirty="0"/>
        </a:p>
      </dsp:txBody>
      <dsp:txXfrm>
        <a:off x="7631028" y="4387075"/>
        <a:ext cx="1483116" cy="9058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0330D9-A458-C34F-96F1-C931FCE9E758}">
      <dsp:nvSpPr>
        <dsp:cNvPr id="0" name=""/>
        <dsp:cNvSpPr/>
      </dsp:nvSpPr>
      <dsp:spPr>
        <a:xfrm>
          <a:off x="7154242" y="2321284"/>
          <a:ext cx="1321147" cy="314372"/>
        </a:xfrm>
        <a:custGeom>
          <a:avLst/>
          <a:gdLst/>
          <a:ahLst/>
          <a:cxnLst/>
          <a:rect l="0" t="0" r="0" b="0"/>
          <a:pathLst>
            <a:path>
              <a:moveTo>
                <a:pt x="0" y="0"/>
              </a:moveTo>
              <a:lnTo>
                <a:pt x="0" y="214236"/>
              </a:lnTo>
              <a:lnTo>
                <a:pt x="1321147" y="214236"/>
              </a:lnTo>
              <a:lnTo>
                <a:pt x="1321147" y="314372"/>
              </a:lnTo>
            </a:path>
          </a:pathLst>
        </a:custGeom>
        <a:noFill/>
        <a:ln w="25400" cap="flat" cmpd="sng" algn="ctr">
          <a:solidFill>
            <a:schemeClr val="accent2">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3006E05-2E8C-5C49-AE47-67E1460E884C}">
      <dsp:nvSpPr>
        <dsp:cNvPr id="0" name=""/>
        <dsp:cNvSpPr/>
      </dsp:nvSpPr>
      <dsp:spPr>
        <a:xfrm>
          <a:off x="7108522" y="2321284"/>
          <a:ext cx="91440" cy="314372"/>
        </a:xfrm>
        <a:custGeom>
          <a:avLst/>
          <a:gdLst/>
          <a:ahLst/>
          <a:cxnLst/>
          <a:rect l="0" t="0" r="0" b="0"/>
          <a:pathLst>
            <a:path>
              <a:moveTo>
                <a:pt x="45720" y="0"/>
              </a:moveTo>
              <a:lnTo>
                <a:pt x="45720" y="314372"/>
              </a:lnTo>
            </a:path>
          </a:pathLst>
        </a:custGeom>
        <a:noFill/>
        <a:ln w="25400" cap="flat" cmpd="sng" algn="ctr">
          <a:solidFill>
            <a:schemeClr val="accent2">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AB0C04E6-7D4B-9147-8D5B-CFFBE2AE8761}">
      <dsp:nvSpPr>
        <dsp:cNvPr id="0" name=""/>
        <dsp:cNvSpPr/>
      </dsp:nvSpPr>
      <dsp:spPr>
        <a:xfrm>
          <a:off x="5833095" y="2321284"/>
          <a:ext cx="1321147" cy="314372"/>
        </a:xfrm>
        <a:custGeom>
          <a:avLst/>
          <a:gdLst/>
          <a:ahLst/>
          <a:cxnLst/>
          <a:rect l="0" t="0" r="0" b="0"/>
          <a:pathLst>
            <a:path>
              <a:moveTo>
                <a:pt x="1321147" y="0"/>
              </a:moveTo>
              <a:lnTo>
                <a:pt x="1321147" y="214236"/>
              </a:lnTo>
              <a:lnTo>
                <a:pt x="0" y="214236"/>
              </a:lnTo>
              <a:lnTo>
                <a:pt x="0" y="314372"/>
              </a:lnTo>
            </a:path>
          </a:pathLst>
        </a:custGeom>
        <a:noFill/>
        <a:ln w="25400" cap="flat" cmpd="sng" algn="ctr">
          <a:solidFill>
            <a:schemeClr val="accent2">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4E80B53B-9720-FB4B-90B5-7175BDE18298}">
      <dsp:nvSpPr>
        <dsp:cNvPr id="0" name=""/>
        <dsp:cNvSpPr/>
      </dsp:nvSpPr>
      <dsp:spPr>
        <a:xfrm>
          <a:off x="2530226" y="2321284"/>
          <a:ext cx="1981720" cy="314372"/>
        </a:xfrm>
        <a:custGeom>
          <a:avLst/>
          <a:gdLst/>
          <a:ahLst/>
          <a:cxnLst/>
          <a:rect l="0" t="0" r="0" b="0"/>
          <a:pathLst>
            <a:path>
              <a:moveTo>
                <a:pt x="0" y="0"/>
              </a:moveTo>
              <a:lnTo>
                <a:pt x="0" y="214236"/>
              </a:lnTo>
              <a:lnTo>
                <a:pt x="1981720" y="214236"/>
              </a:lnTo>
              <a:lnTo>
                <a:pt x="1981720" y="314372"/>
              </a:lnTo>
            </a:path>
          </a:pathLst>
        </a:custGeom>
        <a:noFill/>
        <a:ln w="25400" cap="flat" cmpd="sng" algn="ctr">
          <a:solidFill>
            <a:schemeClr val="accent2">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F10EDA2-F46F-4E44-AE26-5441C8F4BC38}">
      <dsp:nvSpPr>
        <dsp:cNvPr id="0" name=""/>
        <dsp:cNvSpPr/>
      </dsp:nvSpPr>
      <dsp:spPr>
        <a:xfrm>
          <a:off x="3145080" y="3322053"/>
          <a:ext cx="91440" cy="314372"/>
        </a:xfrm>
        <a:custGeom>
          <a:avLst/>
          <a:gdLst/>
          <a:ahLst/>
          <a:cxnLst/>
          <a:rect l="0" t="0" r="0" b="0"/>
          <a:pathLst>
            <a:path>
              <a:moveTo>
                <a:pt x="45720" y="0"/>
              </a:moveTo>
              <a:lnTo>
                <a:pt x="45720" y="314372"/>
              </a:lnTo>
            </a:path>
          </a:pathLst>
        </a:custGeom>
        <a:noFill/>
        <a:ln w="25400" cap="flat" cmpd="sng" algn="ctr">
          <a:solidFill>
            <a:schemeClr val="accent3">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82F55EBD-2AAD-B543-9546-26946B9C8439}">
      <dsp:nvSpPr>
        <dsp:cNvPr id="0" name=""/>
        <dsp:cNvSpPr/>
      </dsp:nvSpPr>
      <dsp:spPr>
        <a:xfrm>
          <a:off x="2530226" y="2321284"/>
          <a:ext cx="660573" cy="314372"/>
        </a:xfrm>
        <a:custGeom>
          <a:avLst/>
          <a:gdLst/>
          <a:ahLst/>
          <a:cxnLst/>
          <a:rect l="0" t="0" r="0" b="0"/>
          <a:pathLst>
            <a:path>
              <a:moveTo>
                <a:pt x="0" y="0"/>
              </a:moveTo>
              <a:lnTo>
                <a:pt x="0" y="214236"/>
              </a:lnTo>
              <a:lnTo>
                <a:pt x="660573" y="214236"/>
              </a:lnTo>
              <a:lnTo>
                <a:pt x="660573" y="314372"/>
              </a:lnTo>
            </a:path>
          </a:pathLst>
        </a:custGeom>
        <a:noFill/>
        <a:ln w="25400" cap="flat" cmpd="sng" algn="ctr">
          <a:solidFill>
            <a:schemeClr val="accent2">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6EB8DCCE-D446-BD41-BBFF-6B0A4A4CB69B}">
      <dsp:nvSpPr>
        <dsp:cNvPr id="0" name=""/>
        <dsp:cNvSpPr/>
      </dsp:nvSpPr>
      <dsp:spPr>
        <a:xfrm>
          <a:off x="1869653" y="2321284"/>
          <a:ext cx="660573" cy="314372"/>
        </a:xfrm>
        <a:custGeom>
          <a:avLst/>
          <a:gdLst/>
          <a:ahLst/>
          <a:cxnLst/>
          <a:rect l="0" t="0" r="0" b="0"/>
          <a:pathLst>
            <a:path>
              <a:moveTo>
                <a:pt x="660573" y="0"/>
              </a:moveTo>
              <a:lnTo>
                <a:pt x="660573" y="214236"/>
              </a:lnTo>
              <a:lnTo>
                <a:pt x="0" y="214236"/>
              </a:lnTo>
              <a:lnTo>
                <a:pt x="0" y="314372"/>
              </a:lnTo>
            </a:path>
          </a:pathLst>
        </a:custGeom>
        <a:noFill/>
        <a:ln w="25400" cap="flat" cmpd="sng" algn="ctr">
          <a:solidFill>
            <a:schemeClr val="accent2">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F97B9DF9-B172-8C4D-87CF-2FA84B90F368}">
      <dsp:nvSpPr>
        <dsp:cNvPr id="0" name=""/>
        <dsp:cNvSpPr/>
      </dsp:nvSpPr>
      <dsp:spPr>
        <a:xfrm>
          <a:off x="548506" y="2321284"/>
          <a:ext cx="1981720" cy="314372"/>
        </a:xfrm>
        <a:custGeom>
          <a:avLst/>
          <a:gdLst/>
          <a:ahLst/>
          <a:cxnLst/>
          <a:rect l="0" t="0" r="0" b="0"/>
          <a:pathLst>
            <a:path>
              <a:moveTo>
                <a:pt x="1981720" y="0"/>
              </a:moveTo>
              <a:lnTo>
                <a:pt x="1981720" y="214236"/>
              </a:lnTo>
              <a:lnTo>
                <a:pt x="0" y="214236"/>
              </a:lnTo>
              <a:lnTo>
                <a:pt x="0" y="314372"/>
              </a:lnTo>
            </a:path>
          </a:pathLst>
        </a:custGeom>
        <a:noFill/>
        <a:ln w="25400" cap="flat" cmpd="sng" algn="ctr">
          <a:solidFill>
            <a:schemeClr val="accent2">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4355AC05-4F0A-D046-8026-ACFCD84F1B36}">
      <dsp:nvSpPr>
        <dsp:cNvPr id="0" name=""/>
        <dsp:cNvSpPr/>
      </dsp:nvSpPr>
      <dsp:spPr>
        <a:xfrm>
          <a:off x="1989757" y="1634888"/>
          <a:ext cx="1080938" cy="686396"/>
        </a:xfrm>
        <a:prstGeom prst="roundRect">
          <a:avLst>
            <a:gd name="adj" fmla="val 1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6D2F8292-2FC6-7344-BB3E-4702FC6C41E8}">
      <dsp:nvSpPr>
        <dsp:cNvPr id="0" name=""/>
        <dsp:cNvSpPr/>
      </dsp:nvSpPr>
      <dsp:spPr>
        <a:xfrm>
          <a:off x="2109861" y="1748987"/>
          <a:ext cx="1080938" cy="68639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Aaron</a:t>
          </a:r>
          <a:endParaRPr lang="en-US" sz="1900" kern="1200" dirty="0"/>
        </a:p>
      </dsp:txBody>
      <dsp:txXfrm>
        <a:off x="2129965" y="1769091"/>
        <a:ext cx="1040730" cy="646188"/>
      </dsp:txXfrm>
    </dsp:sp>
    <dsp:sp modelId="{1065EAB0-BC81-7140-9929-C3B21A578EC0}">
      <dsp:nvSpPr>
        <dsp:cNvPr id="0" name=""/>
        <dsp:cNvSpPr/>
      </dsp:nvSpPr>
      <dsp:spPr>
        <a:xfrm>
          <a:off x="8036" y="2635657"/>
          <a:ext cx="1080938" cy="686396"/>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8FDA42A8-8CD4-5A48-AB43-3A67F80007B5}">
      <dsp:nvSpPr>
        <dsp:cNvPr id="0" name=""/>
        <dsp:cNvSpPr/>
      </dsp:nvSpPr>
      <dsp:spPr>
        <a:xfrm>
          <a:off x="128141" y="2749756"/>
          <a:ext cx="1080938" cy="686396"/>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t>Nadab</a:t>
          </a:r>
          <a:endParaRPr lang="en-US" sz="1900" kern="1200" dirty="0"/>
        </a:p>
      </dsp:txBody>
      <dsp:txXfrm>
        <a:off x="148245" y="2769860"/>
        <a:ext cx="1040730" cy="646188"/>
      </dsp:txXfrm>
    </dsp:sp>
    <dsp:sp modelId="{9BAE6AD4-75CF-EF42-AB13-4CF254CC17BC}">
      <dsp:nvSpPr>
        <dsp:cNvPr id="0" name=""/>
        <dsp:cNvSpPr/>
      </dsp:nvSpPr>
      <dsp:spPr>
        <a:xfrm>
          <a:off x="1329183" y="2635657"/>
          <a:ext cx="1080938" cy="686396"/>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5E36D22C-3F22-344C-BF8F-405A5138A09B}">
      <dsp:nvSpPr>
        <dsp:cNvPr id="0" name=""/>
        <dsp:cNvSpPr/>
      </dsp:nvSpPr>
      <dsp:spPr>
        <a:xfrm>
          <a:off x="1449288" y="2749756"/>
          <a:ext cx="1080938" cy="686396"/>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t>Abihu</a:t>
          </a:r>
          <a:endParaRPr lang="en-US" sz="1900" kern="1200" dirty="0"/>
        </a:p>
      </dsp:txBody>
      <dsp:txXfrm>
        <a:off x="1469392" y="2769860"/>
        <a:ext cx="1040730" cy="646188"/>
      </dsp:txXfrm>
    </dsp:sp>
    <dsp:sp modelId="{82215602-CF18-3444-9016-23C529262485}">
      <dsp:nvSpPr>
        <dsp:cNvPr id="0" name=""/>
        <dsp:cNvSpPr/>
      </dsp:nvSpPr>
      <dsp:spPr>
        <a:xfrm>
          <a:off x="2650331" y="2635657"/>
          <a:ext cx="1080938" cy="686396"/>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845B78B3-747A-E141-B6A5-D050DFA102EC}">
      <dsp:nvSpPr>
        <dsp:cNvPr id="0" name=""/>
        <dsp:cNvSpPr/>
      </dsp:nvSpPr>
      <dsp:spPr>
        <a:xfrm>
          <a:off x="2770435" y="2749756"/>
          <a:ext cx="1080938" cy="686396"/>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t>Eleazar</a:t>
          </a:r>
          <a:endParaRPr lang="en-US" sz="1900" kern="1200" dirty="0"/>
        </a:p>
      </dsp:txBody>
      <dsp:txXfrm>
        <a:off x="2790539" y="2769860"/>
        <a:ext cx="1040730" cy="646188"/>
      </dsp:txXfrm>
    </dsp:sp>
    <dsp:sp modelId="{5FDC9510-2537-6D4F-AD97-3159ECAF52DB}">
      <dsp:nvSpPr>
        <dsp:cNvPr id="0" name=""/>
        <dsp:cNvSpPr/>
      </dsp:nvSpPr>
      <dsp:spPr>
        <a:xfrm>
          <a:off x="2650331" y="3636426"/>
          <a:ext cx="1080938" cy="686396"/>
        </a:xfrm>
        <a:prstGeom prst="roundRect">
          <a:avLst>
            <a:gd name="adj" fmla="val 10000"/>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CF3591EB-1703-EE42-A2CE-EFEEE8429EC3}">
      <dsp:nvSpPr>
        <dsp:cNvPr id="0" name=""/>
        <dsp:cNvSpPr/>
      </dsp:nvSpPr>
      <dsp:spPr>
        <a:xfrm>
          <a:off x="2770435" y="3750525"/>
          <a:ext cx="1080938" cy="686396"/>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t>Phinehas</a:t>
          </a:r>
          <a:endParaRPr lang="en-US" sz="1900" kern="1200" dirty="0"/>
        </a:p>
      </dsp:txBody>
      <dsp:txXfrm>
        <a:off x="2790539" y="3770629"/>
        <a:ext cx="1040730" cy="646188"/>
      </dsp:txXfrm>
    </dsp:sp>
    <dsp:sp modelId="{A640307D-9F2F-6641-ADB9-D105749938FF}">
      <dsp:nvSpPr>
        <dsp:cNvPr id="0" name=""/>
        <dsp:cNvSpPr/>
      </dsp:nvSpPr>
      <dsp:spPr>
        <a:xfrm>
          <a:off x="3971478" y="2635657"/>
          <a:ext cx="1080938" cy="686396"/>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592CC80F-5F33-CB4C-8710-7ECD14D28A29}">
      <dsp:nvSpPr>
        <dsp:cNvPr id="0" name=""/>
        <dsp:cNvSpPr/>
      </dsp:nvSpPr>
      <dsp:spPr>
        <a:xfrm>
          <a:off x="4091582" y="2749756"/>
          <a:ext cx="1080938" cy="686396"/>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t>Ithamar</a:t>
          </a:r>
          <a:endParaRPr lang="en-US" sz="1900" kern="1200" dirty="0"/>
        </a:p>
      </dsp:txBody>
      <dsp:txXfrm>
        <a:off x="4111686" y="2769860"/>
        <a:ext cx="1040730" cy="646188"/>
      </dsp:txXfrm>
    </dsp:sp>
    <dsp:sp modelId="{7006CA74-1041-764A-A567-296F7A2BE5DC}">
      <dsp:nvSpPr>
        <dsp:cNvPr id="0" name=""/>
        <dsp:cNvSpPr/>
      </dsp:nvSpPr>
      <dsp:spPr>
        <a:xfrm>
          <a:off x="6613773" y="1634888"/>
          <a:ext cx="1080938" cy="686396"/>
        </a:xfrm>
        <a:prstGeom prst="roundRect">
          <a:avLst>
            <a:gd name="adj" fmla="val 1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86C5FCF7-517B-A74A-924D-16D75B8AE950}">
      <dsp:nvSpPr>
        <dsp:cNvPr id="0" name=""/>
        <dsp:cNvSpPr/>
      </dsp:nvSpPr>
      <dsp:spPr>
        <a:xfrm>
          <a:off x="6733877" y="1748987"/>
          <a:ext cx="1080938" cy="68639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t>Korah</a:t>
          </a:r>
          <a:endParaRPr lang="en-US" sz="1900" kern="1200" dirty="0"/>
        </a:p>
      </dsp:txBody>
      <dsp:txXfrm>
        <a:off x="6753981" y="1769091"/>
        <a:ext cx="1040730" cy="646188"/>
      </dsp:txXfrm>
    </dsp:sp>
    <dsp:sp modelId="{3DE66DF8-ABC6-8743-9798-9A5F3404C336}">
      <dsp:nvSpPr>
        <dsp:cNvPr id="0" name=""/>
        <dsp:cNvSpPr/>
      </dsp:nvSpPr>
      <dsp:spPr>
        <a:xfrm>
          <a:off x="5292625" y="2635657"/>
          <a:ext cx="1080938" cy="686396"/>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8FF6EA29-41D9-1949-A072-BA7C7B511040}">
      <dsp:nvSpPr>
        <dsp:cNvPr id="0" name=""/>
        <dsp:cNvSpPr/>
      </dsp:nvSpPr>
      <dsp:spPr>
        <a:xfrm>
          <a:off x="5412730" y="2749756"/>
          <a:ext cx="1080938" cy="686396"/>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t>Assir</a:t>
          </a:r>
          <a:endParaRPr lang="en-US" sz="1900" kern="1200" dirty="0"/>
        </a:p>
      </dsp:txBody>
      <dsp:txXfrm>
        <a:off x="5432834" y="2769860"/>
        <a:ext cx="1040730" cy="646188"/>
      </dsp:txXfrm>
    </dsp:sp>
    <dsp:sp modelId="{0809F435-5360-9342-AA0A-E7851D6D1E4A}">
      <dsp:nvSpPr>
        <dsp:cNvPr id="0" name=""/>
        <dsp:cNvSpPr/>
      </dsp:nvSpPr>
      <dsp:spPr>
        <a:xfrm>
          <a:off x="6613773" y="2635657"/>
          <a:ext cx="1080938" cy="686396"/>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415971E6-76B0-1F47-860C-6C9D71258ABB}">
      <dsp:nvSpPr>
        <dsp:cNvPr id="0" name=""/>
        <dsp:cNvSpPr/>
      </dsp:nvSpPr>
      <dsp:spPr>
        <a:xfrm>
          <a:off x="6733877" y="2749756"/>
          <a:ext cx="1080938" cy="686396"/>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t>Elkanah</a:t>
          </a:r>
          <a:endParaRPr lang="en-US" sz="1900" kern="1200" dirty="0"/>
        </a:p>
      </dsp:txBody>
      <dsp:txXfrm>
        <a:off x="6753981" y="2769860"/>
        <a:ext cx="1040730" cy="646188"/>
      </dsp:txXfrm>
    </dsp:sp>
    <dsp:sp modelId="{CFE11DE0-EC2B-1F46-9EC7-A4AA0216D594}">
      <dsp:nvSpPr>
        <dsp:cNvPr id="0" name=""/>
        <dsp:cNvSpPr/>
      </dsp:nvSpPr>
      <dsp:spPr>
        <a:xfrm>
          <a:off x="7934920" y="2635657"/>
          <a:ext cx="1080938" cy="686396"/>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B61FED71-0FAB-9746-BAC5-C7F5F7F8173B}">
      <dsp:nvSpPr>
        <dsp:cNvPr id="0" name=""/>
        <dsp:cNvSpPr/>
      </dsp:nvSpPr>
      <dsp:spPr>
        <a:xfrm>
          <a:off x="8055024" y="2749756"/>
          <a:ext cx="1080938" cy="686396"/>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t>Abiasaph</a:t>
          </a:r>
          <a:endParaRPr lang="en-US" sz="1900" kern="1200" dirty="0"/>
        </a:p>
      </dsp:txBody>
      <dsp:txXfrm>
        <a:off x="8075128" y="2769860"/>
        <a:ext cx="1040730" cy="64618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F38C5A-CA88-48D1-B5D9-7D554D128FCC}" type="datetimeFigureOut">
              <a:rPr lang="en-US" smtClean="0"/>
              <a:pPr/>
              <a:t>6/30/15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212465-BD36-4072-B2A6-3D9335B2765B}" type="slidenum">
              <a:rPr lang="en-US" smtClean="0"/>
              <a:pPr/>
              <a:t>‹#›</a:t>
            </a:fld>
            <a:endParaRPr lang="en-US"/>
          </a:p>
        </p:txBody>
      </p:sp>
    </p:spTree>
    <p:extLst>
      <p:ext uri="{BB962C8B-B14F-4D97-AF65-F5344CB8AC3E}">
        <p14:creationId xmlns:p14="http://schemas.microsoft.com/office/powerpoint/2010/main" val="900655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Mishael</a:t>
            </a:r>
            <a:r>
              <a:rPr lang="en-US" dirty="0" smtClean="0"/>
              <a:t> and </a:t>
            </a:r>
            <a:r>
              <a:rPr lang="en-US" dirty="0" err="1" smtClean="0"/>
              <a:t>Elzaphan</a:t>
            </a:r>
            <a:r>
              <a:rPr lang="en-US" baseline="0" dirty="0" smtClean="0"/>
              <a:t> were the bothers that carried out the dead bodies of </a:t>
            </a:r>
            <a:r>
              <a:rPr lang="en-US" baseline="0" dirty="0" err="1" smtClean="0"/>
              <a:t>Nadab</a:t>
            </a:r>
            <a:r>
              <a:rPr lang="en-US" baseline="0" dirty="0" smtClean="0"/>
              <a:t> and </a:t>
            </a:r>
            <a:r>
              <a:rPr lang="en-US" baseline="0" dirty="0" err="1" smtClean="0"/>
              <a:t>Abihu</a:t>
            </a:r>
            <a:r>
              <a:rPr lang="en-US" baseline="0" dirty="0" smtClean="0"/>
              <a:t>, their nephews.  The 1</a:t>
            </a:r>
            <a:r>
              <a:rPr lang="en-US" baseline="30000" dirty="0" smtClean="0"/>
              <a:t>st</a:t>
            </a:r>
            <a:r>
              <a:rPr lang="en-US" baseline="0" dirty="0" smtClean="0"/>
              <a:t> cousins of Aaron and mentioned in Lev 10 as. Aaron’s Uncle </a:t>
            </a:r>
            <a:r>
              <a:rPr lang="en-US" baseline="0" dirty="0" err="1" smtClean="0"/>
              <a:t>Uzziel</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4DCF35AE-6E2F-264B-974E-8F12ADEFD1BE}" type="slidenum">
              <a:rPr lang="en-US" smtClean="0"/>
              <a:t>14</a:t>
            </a:fld>
            <a:endParaRPr lang="en-US"/>
          </a:p>
        </p:txBody>
      </p:sp>
    </p:spTree>
    <p:extLst>
      <p:ext uri="{BB962C8B-B14F-4D97-AF65-F5344CB8AC3E}">
        <p14:creationId xmlns:p14="http://schemas.microsoft.com/office/powerpoint/2010/main" val="1887536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Phinehas</a:t>
            </a:r>
            <a:r>
              <a:rPr lang="en-US" dirty="0" smtClean="0"/>
              <a:t> was the only person</a:t>
            </a:r>
            <a:r>
              <a:rPr lang="en-US" baseline="0" dirty="0" smtClean="0"/>
              <a:t> of his generation that was mentioned.  It seems as though there is a special purpose and intention by mentioning him here.  </a:t>
            </a:r>
            <a:endParaRPr lang="en-US" dirty="0"/>
          </a:p>
        </p:txBody>
      </p:sp>
      <p:sp>
        <p:nvSpPr>
          <p:cNvPr id="4" name="Slide Number Placeholder 3"/>
          <p:cNvSpPr>
            <a:spLocks noGrp="1"/>
          </p:cNvSpPr>
          <p:nvPr>
            <p:ph type="sldNum" sz="quarter" idx="10"/>
          </p:nvPr>
        </p:nvSpPr>
        <p:spPr/>
        <p:txBody>
          <a:bodyPr/>
          <a:lstStyle/>
          <a:p>
            <a:fld id="{4DCF35AE-6E2F-264B-974E-8F12ADEFD1BE}" type="slidenum">
              <a:rPr lang="en-US" smtClean="0"/>
              <a:t>15</a:t>
            </a:fld>
            <a:endParaRPr lang="en-US"/>
          </a:p>
        </p:txBody>
      </p:sp>
    </p:spTree>
    <p:extLst>
      <p:ext uri="{BB962C8B-B14F-4D97-AF65-F5344CB8AC3E}">
        <p14:creationId xmlns:p14="http://schemas.microsoft.com/office/powerpoint/2010/main" val="2261270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DCF35AE-6E2F-264B-974E-8F12ADEFD1BE}" type="slidenum">
              <a:rPr lang="en-US" smtClean="0"/>
              <a:t>18</a:t>
            </a:fld>
            <a:endParaRPr lang="en-US"/>
          </a:p>
        </p:txBody>
      </p:sp>
    </p:spTree>
    <p:extLst>
      <p:ext uri="{BB962C8B-B14F-4D97-AF65-F5344CB8AC3E}">
        <p14:creationId xmlns:p14="http://schemas.microsoft.com/office/powerpoint/2010/main" val="3028952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3 times that</a:t>
            </a:r>
            <a:r>
              <a:rPr lang="en-US" baseline="0" dirty="0" smtClean="0"/>
              <a:t> the phrase and idea of “counting for righteousness” is applied to 2 men in the scriptures – Abraham and </a:t>
            </a:r>
            <a:r>
              <a:rPr lang="en-US" baseline="0" dirty="0" err="1" smtClean="0"/>
              <a:t>Phinehas</a:t>
            </a:r>
            <a:r>
              <a:rPr lang="en-US" baseline="0" dirty="0" smtClean="0"/>
              <a:t>, very interesting.  </a:t>
            </a:r>
            <a:endParaRPr lang="en-US" dirty="0"/>
          </a:p>
        </p:txBody>
      </p:sp>
      <p:sp>
        <p:nvSpPr>
          <p:cNvPr id="4" name="Slide Number Placeholder 3"/>
          <p:cNvSpPr>
            <a:spLocks noGrp="1"/>
          </p:cNvSpPr>
          <p:nvPr>
            <p:ph type="sldNum" sz="quarter" idx="10"/>
          </p:nvPr>
        </p:nvSpPr>
        <p:spPr/>
        <p:txBody>
          <a:bodyPr/>
          <a:lstStyle/>
          <a:p>
            <a:fld id="{4DCF35AE-6E2F-264B-974E-8F12ADEFD1BE}" type="slidenum">
              <a:rPr lang="en-US" smtClean="0"/>
              <a:t>26</a:t>
            </a:fld>
            <a:endParaRPr lang="en-US"/>
          </a:p>
        </p:txBody>
      </p:sp>
    </p:spTree>
    <p:extLst>
      <p:ext uri="{BB962C8B-B14F-4D97-AF65-F5344CB8AC3E}">
        <p14:creationId xmlns:p14="http://schemas.microsoft.com/office/powerpoint/2010/main" val="3947851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also: </a:t>
            </a:r>
            <a:r>
              <a:rPr lang="en-US" dirty="0" err="1" smtClean="0"/>
              <a:t>Psa</a:t>
            </a:r>
            <a:r>
              <a:rPr lang="en-US" baseline="0" dirty="0" smtClean="0"/>
              <a:t> 24:10; Hag 2:7;Zech 14:16</a:t>
            </a:r>
            <a:endParaRPr lang="en-US" dirty="0"/>
          </a:p>
        </p:txBody>
      </p:sp>
      <p:sp>
        <p:nvSpPr>
          <p:cNvPr id="4" name="Slide Number Placeholder 3"/>
          <p:cNvSpPr>
            <a:spLocks noGrp="1"/>
          </p:cNvSpPr>
          <p:nvPr>
            <p:ph type="sldNum" sz="quarter" idx="10"/>
          </p:nvPr>
        </p:nvSpPr>
        <p:spPr/>
        <p:txBody>
          <a:bodyPr/>
          <a:lstStyle/>
          <a:p>
            <a:fld id="{362189A9-D91D-4D70-824D-3AF1A97CBE03}" type="slidenum">
              <a:rPr lang="en-US" smtClean="0"/>
              <a:pPr/>
              <a:t>47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DE44BC-BBC5-4BE7-A88B-22E77580A68C}"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F4B6E-96CB-4D4E-81C5-58D2AF8382B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DE44BC-BBC5-4BE7-A88B-22E77580A68C}"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F4B6E-96CB-4D4E-81C5-58D2AF8382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DE44BC-BBC5-4BE7-A88B-22E77580A68C}"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F4B6E-96CB-4D4E-81C5-58D2AF8382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DE44BC-BBC5-4BE7-A88B-22E77580A68C}"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F4B6E-96CB-4D4E-81C5-58D2AF8382B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DE44BC-BBC5-4BE7-A88B-22E77580A68C}"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F4B6E-96CB-4D4E-81C5-58D2AF8382B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DE44BC-BBC5-4BE7-A88B-22E77580A68C}" type="datetimeFigureOut">
              <a:rPr lang="en-US" smtClean="0"/>
              <a:pPr/>
              <a:t>6/30/15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F4B6E-96CB-4D4E-81C5-58D2AF8382B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DE44BC-BBC5-4BE7-A88B-22E77580A68C}" type="datetimeFigureOut">
              <a:rPr lang="en-US" smtClean="0"/>
              <a:pPr/>
              <a:t>6/30/15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5F4B6E-96CB-4D4E-81C5-58D2AF8382B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DE44BC-BBC5-4BE7-A88B-22E77580A68C}" type="datetimeFigureOut">
              <a:rPr lang="en-US" smtClean="0"/>
              <a:pPr/>
              <a:t>6/30/15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5F4B6E-96CB-4D4E-81C5-58D2AF8382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DE44BC-BBC5-4BE7-A88B-22E77580A68C}" type="datetimeFigureOut">
              <a:rPr lang="en-US" smtClean="0"/>
              <a:pPr/>
              <a:t>6/30/15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5F4B6E-96CB-4D4E-81C5-58D2AF8382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DE44BC-BBC5-4BE7-A88B-22E77580A68C}" type="datetimeFigureOut">
              <a:rPr lang="en-US" smtClean="0"/>
              <a:pPr/>
              <a:t>6/30/15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F4B6E-96CB-4D4E-81C5-58D2AF8382B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DE44BC-BBC5-4BE7-A88B-22E77580A68C}" type="datetimeFigureOut">
              <a:rPr lang="en-US" smtClean="0"/>
              <a:pPr/>
              <a:t>6/30/15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F4B6E-96CB-4D4E-81C5-58D2AF8382B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DE44BC-BBC5-4BE7-A88B-22E77580A68C}" type="datetimeFigureOut">
              <a:rPr lang="en-US" smtClean="0"/>
              <a:pPr/>
              <a:t>6/30/15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F4B6E-96CB-4D4E-81C5-58D2AF8382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diagramData" Target="../diagrams/data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2381251"/>
          </a:xfrm>
        </p:spPr>
        <p:style>
          <a:lnRef idx="0">
            <a:schemeClr val="dk1"/>
          </a:lnRef>
          <a:fillRef idx="3">
            <a:schemeClr val="dk1"/>
          </a:fillRef>
          <a:effectRef idx="3">
            <a:schemeClr val="dk1"/>
          </a:effectRef>
          <a:fontRef idx="minor">
            <a:schemeClr val="lt1"/>
          </a:fontRef>
        </p:style>
        <p:txBody>
          <a:bodyPr/>
          <a:lstStyle/>
          <a:p>
            <a:r>
              <a:rPr lang="en-US" dirty="0" smtClean="0"/>
              <a:t>“Who May Abide The Day of His Coming?...”</a:t>
            </a:r>
            <a:endParaRPr lang="en-US" dirty="0"/>
          </a:p>
        </p:txBody>
      </p:sp>
      <p:sp>
        <p:nvSpPr>
          <p:cNvPr id="3" name="Subtitle 2"/>
          <p:cNvSpPr>
            <a:spLocks noGrp="1"/>
          </p:cNvSpPr>
          <p:nvPr>
            <p:ph type="subTitle" idx="1"/>
          </p:nvPr>
        </p:nvSpPr>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endParaRPr lang="en-US" dirty="0" smtClean="0">
              <a:solidFill>
                <a:schemeClr val="tx1"/>
              </a:solidFill>
            </a:endParaRPr>
          </a:p>
          <a:p>
            <a:r>
              <a:rPr lang="en-US" dirty="0" smtClean="0">
                <a:solidFill>
                  <a:schemeClr val="tx1"/>
                </a:solidFill>
              </a:rPr>
              <a:t>Malachi 3:2</a:t>
            </a:r>
          </a:p>
          <a:p>
            <a:endParaRPr lang="en-US" sz="2400" dirty="0" smtClean="0">
              <a:solidFill>
                <a:schemeClr val="tx1"/>
              </a:solidFill>
            </a:endParaRPr>
          </a:p>
          <a:p>
            <a:r>
              <a:rPr lang="en-US" sz="3000" smtClean="0">
                <a:solidFill>
                  <a:schemeClr val="tx1"/>
                </a:solidFill>
              </a:rPr>
              <a:t>Class 2</a:t>
            </a:r>
            <a:endParaRPr lang="en-US" sz="3000" dirty="0" smtClean="0">
              <a:solidFill>
                <a:schemeClr val="tx1"/>
              </a:solidFill>
            </a:endParaRPr>
          </a:p>
          <a:p>
            <a:endParaRPr lang="en-US" dirty="0">
              <a:solidFill>
                <a:schemeClr val="tx1"/>
              </a:solidFill>
            </a:endParaRPr>
          </a:p>
        </p:txBody>
      </p:sp>
      <p:sp>
        <p:nvSpPr>
          <p:cNvPr id="4" name="Slide Number Placeholder 3"/>
          <p:cNvSpPr>
            <a:spLocks noGrp="1"/>
          </p:cNvSpPr>
          <p:nvPr>
            <p:ph type="sldNum" sz="quarter" idx="12"/>
          </p:nvPr>
        </p:nvSpPr>
        <p:spPr/>
        <p:txBody>
          <a:bodyPr/>
          <a:lstStyle/>
          <a:p>
            <a:fld id="{1EBCACB4-7BB8-4A74-83A5-C12FBFC35A77}" type="slidenum">
              <a:rPr lang="en-US" smtClean="0"/>
              <a:pPr/>
              <a:t>1</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62529"/>
          </a:xfrm>
        </p:spPr>
        <p:style>
          <a:lnRef idx="0">
            <a:schemeClr val="dk1"/>
          </a:lnRef>
          <a:fillRef idx="3">
            <a:schemeClr val="dk1"/>
          </a:fillRef>
          <a:effectRef idx="3">
            <a:schemeClr val="dk1"/>
          </a:effectRef>
          <a:fontRef idx="minor">
            <a:schemeClr val="lt1"/>
          </a:fontRef>
        </p:style>
        <p:txBody>
          <a:bodyPr/>
          <a:lstStyle/>
          <a:p>
            <a:r>
              <a:rPr lang="en-US" dirty="0" smtClean="0"/>
              <a:t>Timeline</a:t>
            </a:r>
            <a:endParaRPr lang="en-US" dirty="0"/>
          </a:p>
        </p:txBody>
      </p:sp>
      <p:sp>
        <p:nvSpPr>
          <p:cNvPr id="3" name="Content Placeholder 2"/>
          <p:cNvSpPr>
            <a:spLocks noGrp="1"/>
          </p:cNvSpPr>
          <p:nvPr>
            <p:ph idx="1"/>
          </p:nvPr>
        </p:nvSpPr>
        <p:spPr>
          <a:xfrm>
            <a:off x="457200" y="1206500"/>
            <a:ext cx="8229600" cy="5344583"/>
          </a:xfrm>
        </p:spPr>
        <p:txBody>
          <a:bodyPr>
            <a:normAutofit fontScale="85000" lnSpcReduction="10000"/>
          </a:bodyPr>
          <a:lstStyle/>
          <a:p>
            <a:r>
              <a:rPr lang="en-US" dirty="0" smtClean="0"/>
              <a:t>Probably born in the land of Egypt, counted as part of the tribe of Levi.</a:t>
            </a:r>
          </a:p>
          <a:p>
            <a:r>
              <a:rPr lang="en-US" dirty="0" smtClean="0"/>
              <a:t>Probably about 10 at the time of the Exodus</a:t>
            </a:r>
          </a:p>
          <a:p>
            <a:r>
              <a:rPr lang="en-US" dirty="0" smtClean="0"/>
              <a:t>That would mean he was about 11-12 at the time of </a:t>
            </a:r>
            <a:r>
              <a:rPr lang="en-US" dirty="0" err="1" smtClean="0"/>
              <a:t>Nadab</a:t>
            </a:r>
            <a:r>
              <a:rPr lang="en-US" dirty="0" smtClean="0"/>
              <a:t> and </a:t>
            </a:r>
            <a:r>
              <a:rPr lang="en-US" dirty="0" err="1" smtClean="0"/>
              <a:t>Abihu</a:t>
            </a:r>
            <a:r>
              <a:rPr lang="en-US" dirty="0" smtClean="0"/>
              <a:t>.</a:t>
            </a:r>
          </a:p>
          <a:p>
            <a:r>
              <a:rPr lang="en-US" dirty="0" smtClean="0"/>
              <a:t>He would have been 13 at the time of of the rebellion of </a:t>
            </a:r>
            <a:r>
              <a:rPr lang="en-US" dirty="0" err="1" smtClean="0"/>
              <a:t>Kora</a:t>
            </a:r>
            <a:r>
              <a:rPr lang="en-US" dirty="0" smtClean="0"/>
              <a:t>, </a:t>
            </a:r>
            <a:r>
              <a:rPr lang="en-US" dirty="0" err="1" smtClean="0"/>
              <a:t>Dathan</a:t>
            </a:r>
            <a:r>
              <a:rPr lang="en-US" dirty="0" smtClean="0"/>
              <a:t> and </a:t>
            </a:r>
            <a:r>
              <a:rPr lang="en-US" dirty="0" err="1" smtClean="0"/>
              <a:t>Abirum</a:t>
            </a:r>
            <a:endParaRPr lang="en-US" dirty="0" smtClean="0"/>
          </a:p>
          <a:p>
            <a:r>
              <a:rPr lang="en-US" dirty="0" smtClean="0"/>
              <a:t>He would have been 50 at the time of “the javelin” – Numbers 25</a:t>
            </a:r>
          </a:p>
          <a:p>
            <a:r>
              <a:rPr lang="en-US" dirty="0" smtClean="0"/>
              <a:t>Controversy of the alter, he was about 60 - Joshua 22</a:t>
            </a:r>
          </a:p>
          <a:p>
            <a:r>
              <a:rPr lang="en-US" dirty="0" smtClean="0"/>
              <a:t>Story of the destruction of Benjamin, he was  about 90 - Judges 20.</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26374103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dirty="0" smtClean="0"/>
              <a:t>Exodus 6</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Why does the genealogy stop after only 3 tribes?</a:t>
            </a:r>
            <a:endParaRPr lang="en-US" dirty="0"/>
          </a:p>
          <a:p>
            <a:r>
              <a:rPr lang="en-US" dirty="0" smtClean="0"/>
              <a:t>It is only the genealogy of Moses and Levi, “the delivers of Israel”.</a:t>
            </a:r>
          </a:p>
          <a:p>
            <a:r>
              <a:rPr lang="en-US" dirty="0" smtClean="0"/>
              <a:t>Why was </a:t>
            </a:r>
            <a:r>
              <a:rPr lang="en-US" dirty="0" err="1" smtClean="0"/>
              <a:t>Phinehas’s</a:t>
            </a:r>
            <a:r>
              <a:rPr lang="en-US" dirty="0" smtClean="0"/>
              <a:t> </a:t>
            </a:r>
            <a:r>
              <a:rPr lang="en-US" dirty="0" err="1" smtClean="0"/>
              <a:t>greatgrandmother</a:t>
            </a:r>
            <a:r>
              <a:rPr lang="en-US" dirty="0" smtClean="0"/>
              <a:t> and grandmother mentioned but not his mother?</a:t>
            </a:r>
          </a:p>
          <a:p>
            <a:r>
              <a:rPr lang="en-US" dirty="0" smtClean="0"/>
              <a:t>Father-in-law was </a:t>
            </a:r>
            <a:r>
              <a:rPr lang="en-US" dirty="0" err="1" smtClean="0"/>
              <a:t>Putiel</a:t>
            </a:r>
            <a:r>
              <a:rPr lang="en-US" dirty="0" smtClean="0"/>
              <a:t> – “the </a:t>
            </a:r>
            <a:r>
              <a:rPr lang="en-US" dirty="0" err="1" smtClean="0"/>
              <a:t>aflicted</a:t>
            </a:r>
            <a:r>
              <a:rPr lang="en-US" dirty="0" smtClean="0"/>
              <a:t> of God”</a:t>
            </a:r>
          </a:p>
          <a:p>
            <a:pPr marL="0" indent="0">
              <a:buNone/>
            </a:pPr>
            <a:r>
              <a:rPr lang="en-US" dirty="0" smtClean="0"/>
              <a:t>	</a:t>
            </a:r>
            <a:r>
              <a:rPr lang="en-US" dirty="0" err="1" smtClean="0"/>
              <a:t>Eleazar</a:t>
            </a:r>
            <a:r>
              <a:rPr lang="en-US" dirty="0" smtClean="0"/>
              <a:t> “I will succor” </a:t>
            </a:r>
          </a:p>
          <a:p>
            <a:r>
              <a:rPr lang="en-US" dirty="0" smtClean="0"/>
              <a:t>Why does the record skip over </a:t>
            </a:r>
            <a:r>
              <a:rPr lang="en-US" dirty="0" err="1" smtClean="0"/>
              <a:t>Nadab</a:t>
            </a:r>
            <a:r>
              <a:rPr lang="en-US" dirty="0" smtClean="0"/>
              <a:t> and </a:t>
            </a:r>
            <a:r>
              <a:rPr lang="en-US" dirty="0" err="1" smtClean="0"/>
              <a:t>Abihu</a:t>
            </a:r>
            <a:r>
              <a:rPr lang="en-US" dirty="0" smtClean="0"/>
              <a:t>? Numbers 3:1-4</a:t>
            </a:r>
            <a:endParaRPr lang="en-US" dirty="0"/>
          </a:p>
        </p:txBody>
      </p:sp>
    </p:spTree>
    <p:extLst>
      <p:ext uri="{BB962C8B-B14F-4D97-AF65-F5344CB8AC3E}">
        <p14:creationId xmlns:p14="http://schemas.microsoft.com/office/powerpoint/2010/main" val="156328518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a:graphicFrameLocks/>
          </p:cNvGraphicFramePr>
          <p:nvPr>
            <p:extLst>
              <p:ext uri="{D42A27DB-BD31-4B8C-83A1-F6EECF244321}">
                <p14:modId xmlns:p14="http://schemas.microsoft.com/office/powerpoint/2010/main" val="3373347475"/>
              </p:ext>
            </p:extLst>
          </p:nvPr>
        </p:nvGraphicFramePr>
        <p:xfrm>
          <a:off x="-641048" y="0"/>
          <a:ext cx="10256762" cy="68580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144472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441119219"/>
              </p:ext>
            </p:extLst>
          </p:nvPr>
        </p:nvGraphicFramePr>
        <p:xfrm>
          <a:off x="0" y="1088571"/>
          <a:ext cx="9144000" cy="57694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a:xfrm>
            <a:off x="457200" y="120952"/>
            <a:ext cx="8229600" cy="761999"/>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dirty="0" smtClean="0"/>
              <a:t>Sons of Levi</a:t>
            </a:r>
            <a:endParaRPr lang="en-US" dirty="0"/>
          </a:p>
        </p:txBody>
      </p:sp>
    </p:spTree>
    <p:extLst>
      <p:ext uri="{BB962C8B-B14F-4D97-AF65-F5344CB8AC3E}">
        <p14:creationId xmlns:p14="http://schemas.microsoft.com/office/powerpoint/2010/main" val="235236891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432820277"/>
              </p:ext>
            </p:extLst>
          </p:nvPr>
        </p:nvGraphicFramePr>
        <p:xfrm>
          <a:off x="-24190" y="350761"/>
          <a:ext cx="9144000" cy="60718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a:xfrm>
            <a:off x="457200" y="0"/>
            <a:ext cx="8229600" cy="938237"/>
          </a:xfrm>
        </p:spPr>
        <p:txBody>
          <a:bodyPr>
            <a:normAutofit/>
          </a:bodyPr>
          <a:lstStyle/>
          <a:p>
            <a:r>
              <a:rPr lang="en-US" dirty="0" smtClean="0"/>
              <a:t>Sons of </a:t>
            </a:r>
            <a:r>
              <a:rPr lang="en-US" dirty="0" err="1" smtClean="0"/>
              <a:t>Kohath</a:t>
            </a:r>
            <a:endParaRPr lang="en-US" dirty="0"/>
          </a:p>
        </p:txBody>
      </p:sp>
    </p:spTree>
    <p:extLst>
      <p:ext uri="{BB962C8B-B14F-4D97-AF65-F5344CB8AC3E}">
        <p14:creationId xmlns:p14="http://schemas.microsoft.com/office/powerpoint/2010/main" val="116037492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776204268"/>
              </p:ext>
            </p:extLst>
          </p:nvPr>
        </p:nvGraphicFramePr>
        <p:xfrm>
          <a:off x="-24190" y="350761"/>
          <a:ext cx="9144000" cy="60718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0469112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dirty="0" err="1" smtClean="0"/>
              <a:t>Phinehas</a:t>
            </a:r>
            <a:r>
              <a:rPr lang="en-US" dirty="0" smtClean="0"/>
              <a:t> Hero of Israel</a:t>
            </a:r>
            <a:endParaRPr lang="en-US" dirty="0"/>
          </a:p>
        </p:txBody>
      </p:sp>
      <p:sp>
        <p:nvSpPr>
          <p:cNvPr id="3" name="Content Placeholder 2"/>
          <p:cNvSpPr>
            <a:spLocks noGrp="1"/>
          </p:cNvSpPr>
          <p:nvPr>
            <p:ph idx="1"/>
          </p:nvPr>
        </p:nvSpPr>
        <p:spPr/>
        <p:txBody>
          <a:bodyPr>
            <a:normAutofit lnSpcReduction="10000"/>
          </a:bodyPr>
          <a:lstStyle/>
          <a:p>
            <a:r>
              <a:rPr lang="en-US" dirty="0" smtClean="0"/>
              <a:t>At the beginning of the wilderness wanderings there is a story of rebellion and corruption.</a:t>
            </a:r>
          </a:p>
          <a:p>
            <a:r>
              <a:rPr lang="en-US" dirty="0" smtClean="0"/>
              <a:t>Ex 32 – in the first 6 months of wilderness wanderings (corrupted the principles of Divine worship, which leads to corrupted practice)</a:t>
            </a:r>
          </a:p>
          <a:p>
            <a:r>
              <a:rPr lang="en-US" dirty="0" smtClean="0"/>
              <a:t>Numbers 25 – in the last 6 months of the wilderness wanderings (corrupted the principles of Divine worship, which leads to corrupted practice)</a:t>
            </a:r>
            <a:endParaRPr lang="en-US" dirty="0"/>
          </a:p>
        </p:txBody>
      </p:sp>
    </p:spTree>
    <p:extLst>
      <p:ext uri="{BB962C8B-B14F-4D97-AF65-F5344CB8AC3E}">
        <p14:creationId xmlns:p14="http://schemas.microsoft.com/office/powerpoint/2010/main" val="363735938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5251"/>
            <a:ext cx="8475133" cy="1322388"/>
          </a:xfrm>
        </p:spPr>
        <p:style>
          <a:lnRef idx="0">
            <a:schemeClr val="dk1"/>
          </a:lnRef>
          <a:fillRef idx="3">
            <a:schemeClr val="dk1"/>
          </a:fillRef>
          <a:effectRef idx="3">
            <a:schemeClr val="dk1"/>
          </a:effectRef>
          <a:fontRef idx="minor">
            <a:schemeClr val="lt1"/>
          </a:fontRef>
        </p:style>
        <p:txBody>
          <a:bodyPr>
            <a:normAutofit fontScale="90000"/>
          </a:bodyPr>
          <a:lstStyle/>
          <a:p>
            <a:r>
              <a:rPr lang="en-US" dirty="0" smtClean="0"/>
              <a:t>What was the Outstanding Characteristic of </a:t>
            </a:r>
            <a:r>
              <a:rPr lang="en-US" dirty="0" err="1" smtClean="0"/>
              <a:t>Phinehas</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smtClean="0"/>
              <a:t>Compare:</a:t>
            </a:r>
          </a:p>
          <a:p>
            <a:pPr lvl="1"/>
            <a:r>
              <a:rPr lang="en-US" dirty="0" smtClean="0"/>
              <a:t>Abraham: Faith</a:t>
            </a:r>
          </a:p>
          <a:p>
            <a:pPr lvl="1"/>
            <a:r>
              <a:rPr lang="en-US" dirty="0" smtClean="0"/>
              <a:t>David: Mercy</a:t>
            </a:r>
          </a:p>
          <a:p>
            <a:pPr lvl="1"/>
            <a:r>
              <a:rPr lang="en-US" dirty="0" smtClean="0"/>
              <a:t>Hezekiah: Trust</a:t>
            </a:r>
          </a:p>
          <a:p>
            <a:r>
              <a:rPr lang="en-US" dirty="0" err="1" smtClean="0"/>
              <a:t>Phinehas</a:t>
            </a:r>
            <a:r>
              <a:rPr lang="en-US" dirty="0" smtClean="0"/>
              <a:t> – Zeal</a:t>
            </a:r>
          </a:p>
          <a:p>
            <a:pPr marL="0" indent="0">
              <a:buNone/>
            </a:pPr>
            <a:r>
              <a:rPr lang="en-US" dirty="0" smtClean="0"/>
              <a:t>“for </a:t>
            </a:r>
            <a:r>
              <a:rPr lang="en-US" dirty="0">
                <a:solidFill>
                  <a:srgbClr val="FF0000"/>
                </a:solidFill>
              </a:rPr>
              <a:t>zeal for your house consumes me</a:t>
            </a:r>
            <a:r>
              <a:rPr lang="en-US" dirty="0"/>
              <a:t>, and the insults of those who insult you fall on me</a:t>
            </a:r>
            <a:r>
              <a:rPr lang="en-US" dirty="0" smtClean="0"/>
              <a:t>.”</a:t>
            </a:r>
            <a:endParaRPr lang="en-US" dirty="0"/>
          </a:p>
          <a:p>
            <a:pPr marL="0" indent="0">
              <a:buNone/>
            </a:pPr>
            <a:r>
              <a:rPr lang="en-US" dirty="0" smtClean="0"/>
              <a:t>Psalms </a:t>
            </a:r>
            <a:r>
              <a:rPr lang="en-US" dirty="0"/>
              <a:t>69:</a:t>
            </a:r>
            <a:r>
              <a:rPr lang="en-US" dirty="0" smtClean="0"/>
              <a:t>9 (Quoted in John 2:17)</a:t>
            </a:r>
            <a:endParaRPr lang="en-US" dirty="0"/>
          </a:p>
          <a:p>
            <a:endParaRPr lang="en-US" dirty="0"/>
          </a:p>
          <a:p>
            <a:endParaRPr lang="en-US" dirty="0" smtClean="0"/>
          </a:p>
          <a:p>
            <a:endParaRPr lang="en-US" dirty="0" smtClean="0"/>
          </a:p>
        </p:txBody>
      </p:sp>
    </p:spTree>
    <p:extLst>
      <p:ext uri="{BB962C8B-B14F-4D97-AF65-F5344CB8AC3E}">
        <p14:creationId xmlns:p14="http://schemas.microsoft.com/office/powerpoint/2010/main" val="35433295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dirty="0" smtClean="0"/>
              <a:t>The Portrait of </a:t>
            </a:r>
            <a:r>
              <a:rPr lang="en-US" dirty="0" err="1" smtClean="0"/>
              <a:t>Phinehas</a:t>
            </a:r>
            <a:endParaRPr lang="en-US" dirty="0"/>
          </a:p>
        </p:txBody>
      </p:sp>
      <p:sp>
        <p:nvSpPr>
          <p:cNvPr id="3" name="Content Placeholder 2"/>
          <p:cNvSpPr>
            <a:spLocks noGrp="1"/>
          </p:cNvSpPr>
          <p:nvPr>
            <p:ph idx="1"/>
          </p:nvPr>
        </p:nvSpPr>
        <p:spPr>
          <a:xfrm>
            <a:off x="183053" y="1600200"/>
            <a:ext cx="8855120" cy="4864484"/>
          </a:xfrm>
        </p:spPr>
        <p:txBody>
          <a:bodyPr>
            <a:normAutofit fontScale="92500" lnSpcReduction="20000"/>
          </a:bodyPr>
          <a:lstStyle/>
          <a:p>
            <a:r>
              <a:rPr lang="en-US" dirty="0" smtClean="0"/>
              <a:t>Remarkable account in the book of Ex 6:13-26</a:t>
            </a:r>
          </a:p>
          <a:p>
            <a:r>
              <a:rPr lang="en-US" dirty="0" smtClean="0"/>
              <a:t>An event that shaped his life – Lev 10:1-7</a:t>
            </a:r>
          </a:p>
          <a:p>
            <a:r>
              <a:rPr lang="en-US" dirty="0" smtClean="0"/>
              <a:t>The most remarkable event in his life and a special blessing with “an oath”– </a:t>
            </a:r>
            <a:r>
              <a:rPr lang="en-US" dirty="0" err="1" smtClean="0"/>
              <a:t>Num</a:t>
            </a:r>
            <a:r>
              <a:rPr lang="en-US" dirty="0" smtClean="0"/>
              <a:t> 25</a:t>
            </a:r>
          </a:p>
          <a:p>
            <a:r>
              <a:rPr lang="en-US" dirty="0" smtClean="0"/>
              <a:t>A remarkable conquest – </a:t>
            </a:r>
            <a:r>
              <a:rPr lang="en-US" dirty="0" err="1" smtClean="0"/>
              <a:t>Num</a:t>
            </a:r>
            <a:r>
              <a:rPr lang="en-US" dirty="0" smtClean="0"/>
              <a:t> 31:1-8 &amp; 48-49</a:t>
            </a:r>
          </a:p>
          <a:p>
            <a:r>
              <a:rPr lang="en-US" dirty="0" smtClean="0"/>
              <a:t>Application of the “Eternal Priesthood” </a:t>
            </a:r>
            <a:r>
              <a:rPr lang="en-US" dirty="0" err="1" smtClean="0"/>
              <a:t>Psa</a:t>
            </a:r>
            <a:r>
              <a:rPr lang="en-US" dirty="0" smtClean="0"/>
              <a:t> 110:4-6</a:t>
            </a:r>
          </a:p>
          <a:p>
            <a:r>
              <a:rPr lang="en-US" dirty="0" smtClean="0"/>
              <a:t>His most important mediation – Joshua 22</a:t>
            </a:r>
          </a:p>
          <a:p>
            <a:r>
              <a:rPr lang="en-US" dirty="0" smtClean="0"/>
              <a:t>The destruction </a:t>
            </a:r>
            <a:r>
              <a:rPr lang="en-US" dirty="0"/>
              <a:t>of </a:t>
            </a:r>
            <a:r>
              <a:rPr lang="en-US" dirty="0" smtClean="0"/>
              <a:t>the tribe of Benjamin</a:t>
            </a:r>
            <a:r>
              <a:rPr lang="en-US" dirty="0"/>
              <a:t>– </a:t>
            </a:r>
            <a:r>
              <a:rPr lang="en-US" dirty="0" smtClean="0"/>
              <a:t>Judges 20</a:t>
            </a:r>
          </a:p>
          <a:p>
            <a:r>
              <a:rPr lang="en-US" dirty="0" smtClean="0"/>
              <a:t>His great accomplishments are sung about in – Psa. 106:27-31</a:t>
            </a:r>
          </a:p>
          <a:p>
            <a:r>
              <a:rPr lang="en-US" dirty="0" smtClean="0"/>
              <a:t>His final eulogy is found – Malachi 2:5-7</a:t>
            </a:r>
          </a:p>
          <a:p>
            <a:endParaRPr lang="en-US" dirty="0" smtClean="0"/>
          </a:p>
          <a:p>
            <a:endParaRPr lang="en-US" dirty="0"/>
          </a:p>
        </p:txBody>
      </p:sp>
    </p:spTree>
    <p:extLst>
      <p:ext uri="{BB962C8B-B14F-4D97-AF65-F5344CB8AC3E}">
        <p14:creationId xmlns:p14="http://schemas.microsoft.com/office/powerpoint/2010/main" val="303066093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dirty="0" smtClean="0"/>
              <a:t>Discernment of </a:t>
            </a:r>
            <a:r>
              <a:rPr lang="en-US" dirty="0" err="1" smtClean="0"/>
              <a:t>Phinehas</a:t>
            </a:r>
            <a:r>
              <a:rPr lang="en-US" dirty="0" smtClean="0"/>
              <a:t> in Israel</a:t>
            </a:r>
            <a:endParaRPr lang="en-US" dirty="0"/>
          </a:p>
        </p:txBody>
      </p:sp>
      <p:sp>
        <p:nvSpPr>
          <p:cNvPr id="5" name="Text Placeholder 4"/>
          <p:cNvSpPr>
            <a:spLocks noGrp="1"/>
          </p:cNvSpPr>
          <p:nvPr>
            <p:ph type="body" idx="1"/>
          </p:nvPr>
        </p:nvSpPr>
        <p:spPr>
          <a:solidFill>
            <a:schemeClr val="accent6">
              <a:lumMod val="60000"/>
              <a:lumOff val="40000"/>
            </a:schemeClr>
          </a:solidFill>
        </p:spPr>
        <p:txBody>
          <a:bodyPr>
            <a:normAutofit fontScale="92500" lnSpcReduction="20000"/>
          </a:bodyPr>
          <a:lstStyle/>
          <a:p>
            <a:pPr algn="ctr"/>
            <a:r>
              <a:rPr lang="en-US" dirty="0" smtClean="0"/>
              <a:t>Baal-</a:t>
            </a:r>
            <a:r>
              <a:rPr lang="en-US" dirty="0" err="1" smtClean="0"/>
              <a:t>Peor</a:t>
            </a:r>
            <a:r>
              <a:rPr lang="en-US" dirty="0" smtClean="0"/>
              <a:t> and the matter of </a:t>
            </a:r>
            <a:r>
              <a:rPr lang="en-US" dirty="0" err="1" smtClean="0"/>
              <a:t>Zimri</a:t>
            </a:r>
            <a:r>
              <a:rPr lang="en-US" dirty="0" smtClean="0"/>
              <a:t> and </a:t>
            </a:r>
            <a:r>
              <a:rPr lang="en-US" dirty="0" err="1" smtClean="0"/>
              <a:t>Cozbi</a:t>
            </a:r>
            <a:endParaRPr lang="en-US" dirty="0"/>
          </a:p>
        </p:txBody>
      </p:sp>
      <p:sp>
        <p:nvSpPr>
          <p:cNvPr id="6" name="Content Placeholder 5"/>
          <p:cNvSpPr>
            <a:spLocks noGrp="1"/>
          </p:cNvSpPr>
          <p:nvPr>
            <p:ph sz="half" idx="2"/>
          </p:nvPr>
        </p:nvSpPr>
        <p:spPr>
          <a:xfrm>
            <a:off x="457200" y="2174874"/>
            <a:ext cx="4040188" cy="4365625"/>
          </a:xfrm>
        </p:spPr>
        <p:txBody>
          <a:bodyPr>
            <a:normAutofit lnSpcReduction="10000"/>
          </a:bodyPr>
          <a:lstStyle/>
          <a:p>
            <a:r>
              <a:rPr lang="en-US" dirty="0" smtClean="0"/>
              <a:t>False worship and immorality was clearly being practiced</a:t>
            </a:r>
          </a:p>
          <a:p>
            <a:r>
              <a:rPr lang="en-US" dirty="0" smtClean="0"/>
              <a:t>God specifically commanded death to offenders</a:t>
            </a:r>
          </a:p>
          <a:p>
            <a:r>
              <a:rPr lang="en-US" dirty="0" smtClean="0"/>
              <a:t>Done in the sight of all, specifically Moses (no shame and prideful).</a:t>
            </a:r>
          </a:p>
          <a:p>
            <a:r>
              <a:rPr lang="en-US" dirty="0" smtClean="0"/>
              <a:t>Salvation was the purpose, with fellowship restored with God</a:t>
            </a:r>
            <a:endParaRPr lang="en-US" dirty="0"/>
          </a:p>
        </p:txBody>
      </p:sp>
      <p:sp>
        <p:nvSpPr>
          <p:cNvPr id="7" name="Text Placeholder 6"/>
          <p:cNvSpPr>
            <a:spLocks noGrp="1"/>
          </p:cNvSpPr>
          <p:nvPr>
            <p:ph type="body" sz="quarter" idx="3"/>
          </p:nvPr>
        </p:nvSpPr>
        <p:spPr>
          <a:solidFill>
            <a:schemeClr val="accent6">
              <a:lumMod val="60000"/>
              <a:lumOff val="40000"/>
            </a:schemeClr>
          </a:solidFill>
        </p:spPr>
        <p:txBody>
          <a:bodyPr anchor="ctr"/>
          <a:lstStyle/>
          <a:p>
            <a:pPr algn="ctr"/>
            <a:r>
              <a:rPr lang="en-US" dirty="0" smtClean="0"/>
              <a:t>The Controversy of the Alter</a:t>
            </a:r>
            <a:endParaRPr lang="en-US" dirty="0"/>
          </a:p>
        </p:txBody>
      </p:sp>
      <p:sp>
        <p:nvSpPr>
          <p:cNvPr id="8" name="Content Placeholder 7"/>
          <p:cNvSpPr>
            <a:spLocks noGrp="1"/>
          </p:cNvSpPr>
          <p:nvPr>
            <p:ph sz="quarter" idx="4"/>
          </p:nvPr>
        </p:nvSpPr>
        <p:spPr/>
        <p:txBody>
          <a:bodyPr>
            <a:normAutofit fontScale="92500" lnSpcReduction="20000"/>
          </a:bodyPr>
          <a:lstStyle/>
          <a:p>
            <a:r>
              <a:rPr lang="en-US" dirty="0" smtClean="0"/>
              <a:t>False worship was alleged</a:t>
            </a:r>
          </a:p>
          <a:p>
            <a:r>
              <a:rPr lang="en-US" dirty="0" smtClean="0"/>
              <a:t>No command to kill</a:t>
            </a:r>
          </a:p>
          <a:p>
            <a:r>
              <a:rPr lang="en-US" dirty="0" smtClean="0"/>
              <a:t>Acting on what they heard</a:t>
            </a:r>
          </a:p>
          <a:p>
            <a:r>
              <a:rPr lang="en-US" dirty="0" smtClean="0"/>
              <a:t>Intention was to go to war</a:t>
            </a:r>
          </a:p>
          <a:p>
            <a:r>
              <a:rPr lang="en-US" dirty="0" smtClean="0"/>
              <a:t>Significant accusations</a:t>
            </a:r>
          </a:p>
          <a:p>
            <a:r>
              <a:rPr lang="en-US" dirty="0" smtClean="0"/>
              <a:t>Those accused appealed to God as their witness in humility</a:t>
            </a:r>
          </a:p>
          <a:p>
            <a:r>
              <a:rPr lang="en-US" dirty="0" smtClean="0"/>
              <a:t>Trespass was prevented by the “soft answer”</a:t>
            </a:r>
          </a:p>
          <a:p>
            <a:r>
              <a:rPr lang="en-US" dirty="0" smtClean="0"/>
              <a:t>Fellowship restored between brethren</a:t>
            </a:r>
          </a:p>
        </p:txBody>
      </p:sp>
    </p:spTree>
    <p:extLst>
      <p:ext uri="{BB962C8B-B14F-4D97-AF65-F5344CB8AC3E}">
        <p14:creationId xmlns:p14="http://schemas.microsoft.com/office/powerpoint/2010/main" val="19825253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8 Questions of Malachi</a:t>
            </a:r>
            <a:endParaRPr lang="en-US" dirty="0"/>
          </a:p>
        </p:txBody>
      </p:sp>
      <p:sp>
        <p:nvSpPr>
          <p:cNvPr id="3" name="Content Placeholder 2"/>
          <p:cNvSpPr>
            <a:spLocks noGrp="1"/>
          </p:cNvSpPr>
          <p:nvPr>
            <p:ph sz="half" idx="1"/>
          </p:nvPr>
        </p:nvSpPr>
        <p:spPr>
          <a:xfrm>
            <a:off x="0" y="1600200"/>
            <a:ext cx="2667000" cy="4525963"/>
          </a:xfrm>
        </p:spPr>
        <p:txBody>
          <a:bodyPr>
            <a:normAutofit/>
          </a:bodyPr>
          <a:lstStyle/>
          <a:p>
            <a:pPr marL="514350" indent="-514350">
              <a:buFont typeface="+mj-lt"/>
              <a:buAutoNum type="arabicPeriod"/>
            </a:pPr>
            <a:r>
              <a:rPr lang="en-US" dirty="0" smtClean="0"/>
              <a:t>Mal 1:2</a:t>
            </a:r>
          </a:p>
          <a:p>
            <a:pPr marL="514350" indent="-514350">
              <a:buFont typeface="+mj-lt"/>
              <a:buAutoNum type="arabicPeriod"/>
            </a:pPr>
            <a:r>
              <a:rPr lang="en-US" dirty="0" smtClean="0"/>
              <a:t>Mal 1:6</a:t>
            </a:r>
          </a:p>
          <a:p>
            <a:pPr marL="514350" indent="-514350">
              <a:buFont typeface="+mj-lt"/>
              <a:buAutoNum type="arabicPeriod"/>
            </a:pPr>
            <a:r>
              <a:rPr lang="en-US" dirty="0" smtClean="0"/>
              <a:t>Mal 1:7</a:t>
            </a:r>
          </a:p>
          <a:p>
            <a:pPr marL="514350" indent="-514350">
              <a:buFont typeface="+mj-lt"/>
              <a:buAutoNum type="arabicPeriod"/>
            </a:pPr>
            <a:r>
              <a:rPr lang="en-US" dirty="0" smtClean="0"/>
              <a:t>Mal 2:14</a:t>
            </a:r>
          </a:p>
          <a:p>
            <a:pPr marL="514350" indent="-514350">
              <a:buFont typeface="+mj-lt"/>
              <a:buAutoNum type="arabicPeriod"/>
            </a:pPr>
            <a:r>
              <a:rPr lang="en-US" dirty="0" smtClean="0"/>
              <a:t>Mal 2:17</a:t>
            </a:r>
          </a:p>
          <a:p>
            <a:pPr marL="514350" indent="-514350">
              <a:buFont typeface="+mj-lt"/>
              <a:buAutoNum type="arabicPeriod"/>
            </a:pPr>
            <a:r>
              <a:rPr lang="en-US" dirty="0" smtClean="0"/>
              <a:t>Mal 3: 7</a:t>
            </a:r>
          </a:p>
          <a:p>
            <a:pPr marL="514350" indent="-514350">
              <a:buFont typeface="+mj-lt"/>
              <a:buAutoNum type="arabicPeriod"/>
            </a:pPr>
            <a:r>
              <a:rPr lang="en-US" dirty="0" smtClean="0"/>
              <a:t>Mal 3:8</a:t>
            </a:r>
          </a:p>
          <a:p>
            <a:pPr marL="514350" indent="-514350">
              <a:buFont typeface="+mj-lt"/>
              <a:buAutoNum type="arabicPeriod"/>
            </a:pPr>
            <a:r>
              <a:rPr lang="en-US" dirty="0" smtClean="0"/>
              <a:t>Mal 3:13-14</a:t>
            </a:r>
          </a:p>
        </p:txBody>
      </p:sp>
      <p:sp>
        <p:nvSpPr>
          <p:cNvPr id="4" name="Content Placeholder 3"/>
          <p:cNvSpPr>
            <a:spLocks noGrp="1"/>
          </p:cNvSpPr>
          <p:nvPr>
            <p:ph sz="half" idx="2"/>
          </p:nvPr>
        </p:nvSpPr>
        <p:spPr>
          <a:xfrm>
            <a:off x="2514600" y="1600200"/>
            <a:ext cx="6629400" cy="4525963"/>
          </a:xfrm>
        </p:spPr>
        <p:txBody>
          <a:bodyPr>
            <a:normAutofit/>
          </a:bodyPr>
          <a:lstStyle/>
          <a:p>
            <a:pPr marL="514350" indent="-514350">
              <a:buFont typeface="+mj-lt"/>
              <a:buAutoNum type="arabicPeriod"/>
            </a:pPr>
            <a:r>
              <a:rPr lang="en-US" dirty="0" smtClean="0"/>
              <a:t>Where is your love for Yahweh?</a:t>
            </a:r>
          </a:p>
          <a:p>
            <a:pPr marL="514350" indent="-514350">
              <a:buFont typeface="+mj-lt"/>
              <a:buAutoNum type="arabicPeriod"/>
            </a:pPr>
            <a:r>
              <a:rPr lang="en-US" dirty="0" smtClean="0"/>
              <a:t>Why do you despise Yahweh’s name?</a:t>
            </a:r>
          </a:p>
          <a:p>
            <a:pPr marL="514350" indent="-514350">
              <a:buFont typeface="+mj-lt"/>
              <a:buAutoNum type="arabicPeriod"/>
            </a:pPr>
            <a:r>
              <a:rPr lang="en-US" dirty="0" smtClean="0"/>
              <a:t>Why do you offer polluted bread?</a:t>
            </a:r>
          </a:p>
          <a:p>
            <a:pPr marL="514350" indent="-514350">
              <a:buFont typeface="+mj-lt"/>
              <a:buAutoNum type="arabicPeriod"/>
            </a:pPr>
            <a:r>
              <a:rPr lang="en-US" sz="2400" dirty="0" smtClean="0"/>
              <a:t>Why do fail to uphold covenant of marriage?</a:t>
            </a:r>
          </a:p>
          <a:p>
            <a:pPr marL="514350" indent="-514350">
              <a:buFont typeface="+mj-lt"/>
              <a:buAutoNum type="arabicPeriod"/>
            </a:pPr>
            <a:r>
              <a:rPr lang="en-US" sz="2400" dirty="0" smtClean="0"/>
              <a:t>Why do you weary Yahweh with your actions?</a:t>
            </a:r>
          </a:p>
          <a:p>
            <a:pPr marL="514350" indent="-514350">
              <a:buFont typeface="+mj-lt"/>
              <a:buAutoNum type="arabicPeriod"/>
            </a:pPr>
            <a:r>
              <a:rPr lang="en-US" sz="2400" dirty="0" smtClean="0"/>
              <a:t>Why do you question the appeal to return?</a:t>
            </a:r>
          </a:p>
          <a:p>
            <a:pPr marL="514350" indent="-514350">
              <a:buFont typeface="+mj-lt"/>
              <a:buAutoNum type="arabicPeriod"/>
            </a:pPr>
            <a:r>
              <a:rPr lang="en-US" sz="2400" dirty="0" smtClean="0"/>
              <a:t>Why do you rob God of His rightful demands?</a:t>
            </a:r>
          </a:p>
          <a:p>
            <a:pPr marL="514350" indent="-514350">
              <a:buFont typeface="+mj-lt"/>
              <a:buAutoNum type="arabicPeriod"/>
            </a:pPr>
            <a:r>
              <a:rPr lang="en-US" sz="2400" dirty="0" smtClean="0"/>
              <a:t>Why do you speak against Yahweh’s character and purpose?</a:t>
            </a:r>
            <a:endParaRPr lang="en-US" sz="2400" dirty="0"/>
          </a:p>
        </p:txBody>
      </p:sp>
      <p:sp>
        <p:nvSpPr>
          <p:cNvPr id="5" name="Slide Number Placeholder 4"/>
          <p:cNvSpPr>
            <a:spLocks noGrp="1"/>
          </p:cNvSpPr>
          <p:nvPr>
            <p:ph type="sldNum" sz="quarter" idx="12"/>
          </p:nvPr>
        </p:nvSpPr>
        <p:spPr/>
        <p:txBody>
          <a:bodyPr/>
          <a:lstStyle/>
          <a:p>
            <a:fld id="{1EBCACB4-7BB8-4A74-83A5-C12FBFC35A77}" type="slidenum">
              <a:rPr lang="en-US" smtClean="0"/>
              <a:pPr/>
              <a:t>2</a:t>
            </a:fld>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0" end="0"/>
                                            </p:txEl>
                                          </p:spTgt>
                                        </p:tgtEl>
                                        <p:attrNameLst>
                                          <p:attrName>style.visibility</p:attrName>
                                        </p:attrNameLst>
                                      </p:cBhvr>
                                      <p:to>
                                        <p:strVal val="visible"/>
                                      </p:to>
                                    </p:set>
                                    <p:animEffect transition="in" filter="fade">
                                      <p:cBhvr>
                                        <p:cTn id="47" dur="1000"/>
                                        <p:tgtEl>
                                          <p:spTgt spid="4">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1" end="1"/>
                                            </p:txEl>
                                          </p:spTgt>
                                        </p:tgtEl>
                                        <p:attrNameLst>
                                          <p:attrName>style.visibility</p:attrName>
                                        </p:attrNameLst>
                                      </p:cBhvr>
                                      <p:to>
                                        <p:strVal val="visible"/>
                                      </p:to>
                                    </p:set>
                                    <p:animEffect transition="in" filter="fade">
                                      <p:cBhvr>
                                        <p:cTn id="52" dur="1000"/>
                                        <p:tgtEl>
                                          <p:spTgt spid="4">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2" end="2"/>
                                            </p:txEl>
                                          </p:spTgt>
                                        </p:tgtEl>
                                        <p:attrNameLst>
                                          <p:attrName>style.visibility</p:attrName>
                                        </p:attrNameLst>
                                      </p:cBhvr>
                                      <p:to>
                                        <p:strVal val="visible"/>
                                      </p:to>
                                    </p:set>
                                    <p:animEffect transition="in" filter="fade">
                                      <p:cBhvr>
                                        <p:cTn id="57" dur="1000"/>
                                        <p:tgtEl>
                                          <p:spTgt spid="4">
                                            <p:txEl>
                                              <p:pRg st="2" end="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
                                            <p:txEl>
                                              <p:pRg st="3" end="3"/>
                                            </p:txEl>
                                          </p:spTgt>
                                        </p:tgtEl>
                                        <p:attrNameLst>
                                          <p:attrName>style.visibility</p:attrName>
                                        </p:attrNameLst>
                                      </p:cBhvr>
                                      <p:to>
                                        <p:strVal val="visible"/>
                                      </p:to>
                                    </p:set>
                                    <p:animEffect transition="in" filter="fade">
                                      <p:cBhvr>
                                        <p:cTn id="62" dur="1000"/>
                                        <p:tgtEl>
                                          <p:spTgt spid="4">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
                                            <p:txEl>
                                              <p:pRg st="4" end="4"/>
                                            </p:txEl>
                                          </p:spTgt>
                                        </p:tgtEl>
                                        <p:attrNameLst>
                                          <p:attrName>style.visibility</p:attrName>
                                        </p:attrNameLst>
                                      </p:cBhvr>
                                      <p:to>
                                        <p:strVal val="visible"/>
                                      </p:to>
                                    </p:set>
                                    <p:animEffect transition="in" filter="fade">
                                      <p:cBhvr>
                                        <p:cTn id="67" dur="1000"/>
                                        <p:tgtEl>
                                          <p:spTgt spid="4">
                                            <p:txEl>
                                              <p:pRg st="4" end="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4">
                                            <p:txEl>
                                              <p:pRg st="5" end="5"/>
                                            </p:txEl>
                                          </p:spTgt>
                                        </p:tgtEl>
                                        <p:attrNameLst>
                                          <p:attrName>style.visibility</p:attrName>
                                        </p:attrNameLst>
                                      </p:cBhvr>
                                      <p:to>
                                        <p:strVal val="visible"/>
                                      </p:to>
                                    </p:set>
                                    <p:animEffect transition="in" filter="fade">
                                      <p:cBhvr>
                                        <p:cTn id="72" dur="1000"/>
                                        <p:tgtEl>
                                          <p:spTgt spid="4">
                                            <p:txEl>
                                              <p:pRg st="5" end="5"/>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4">
                                            <p:txEl>
                                              <p:pRg st="6" end="6"/>
                                            </p:txEl>
                                          </p:spTgt>
                                        </p:tgtEl>
                                        <p:attrNameLst>
                                          <p:attrName>style.visibility</p:attrName>
                                        </p:attrNameLst>
                                      </p:cBhvr>
                                      <p:to>
                                        <p:strVal val="visible"/>
                                      </p:to>
                                    </p:set>
                                    <p:animEffect transition="in" filter="fade">
                                      <p:cBhvr>
                                        <p:cTn id="77" dur="1000"/>
                                        <p:tgtEl>
                                          <p:spTgt spid="4">
                                            <p:txEl>
                                              <p:pRg st="6" end="6"/>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4">
                                            <p:txEl>
                                              <p:pRg st="7" end="7"/>
                                            </p:txEl>
                                          </p:spTgt>
                                        </p:tgtEl>
                                        <p:attrNameLst>
                                          <p:attrName>style.visibility</p:attrName>
                                        </p:attrNameLst>
                                      </p:cBhvr>
                                      <p:to>
                                        <p:strVal val="visible"/>
                                      </p:to>
                                    </p:set>
                                    <p:animEffect transition="in" filter="fade">
                                      <p:cBhvr>
                                        <p:cTn id="82" dur="1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r>
              <a:rPr lang="en-US" dirty="0" smtClean="0"/>
              <a:t>Romans </a:t>
            </a:r>
            <a:r>
              <a:rPr lang="en-US" dirty="0"/>
              <a:t>10:2-</a:t>
            </a:r>
            <a:r>
              <a:rPr lang="en-US" dirty="0" smtClean="0"/>
              <a:t>3</a:t>
            </a:r>
            <a:endParaRPr lang="en-US" dirty="0"/>
          </a:p>
        </p:txBody>
      </p:sp>
      <p:sp>
        <p:nvSpPr>
          <p:cNvPr id="3" name="Content Placeholder 2"/>
          <p:cNvSpPr>
            <a:spLocks noGrp="1"/>
          </p:cNvSpPr>
          <p:nvPr>
            <p:ph idx="1"/>
          </p:nvPr>
        </p:nvSpPr>
        <p:spPr/>
        <p:txBody>
          <a:bodyPr/>
          <a:lstStyle/>
          <a:p>
            <a:pPr marL="0" indent="0">
              <a:buNone/>
            </a:pPr>
            <a:r>
              <a:rPr lang="en-US" dirty="0"/>
              <a:t>For I can testify about them that they are zealous for God, but their </a:t>
            </a:r>
            <a:r>
              <a:rPr lang="en-US" b="1" dirty="0">
                <a:solidFill>
                  <a:srgbClr val="0000FF"/>
                </a:solidFill>
              </a:rPr>
              <a:t>zeal is not based on knowledge</a:t>
            </a:r>
            <a:r>
              <a:rPr lang="en-US" dirty="0"/>
              <a:t>. Since they did not know the righteousness that comes from God and sought to establish their own, they did not submit to God's righteousness. </a:t>
            </a:r>
          </a:p>
          <a:p>
            <a:endParaRPr lang="en-US" dirty="0"/>
          </a:p>
        </p:txBody>
      </p:sp>
    </p:spTree>
    <p:extLst>
      <p:ext uri="{BB962C8B-B14F-4D97-AF65-F5344CB8AC3E}">
        <p14:creationId xmlns:p14="http://schemas.microsoft.com/office/powerpoint/2010/main" val="142984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fontScale="90000"/>
          </a:bodyPr>
          <a:lstStyle/>
          <a:p>
            <a:r>
              <a:rPr lang="en-US" dirty="0" smtClean="0"/>
              <a:t>Commentary Elsewhere in Scripture</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And </a:t>
            </a:r>
            <a:r>
              <a:rPr lang="en-US" dirty="0" err="1"/>
              <a:t>Phinehas</a:t>
            </a:r>
            <a:r>
              <a:rPr lang="en-US" dirty="0"/>
              <a:t> the son of </a:t>
            </a:r>
            <a:r>
              <a:rPr lang="en-US" dirty="0" err="1"/>
              <a:t>Eleazar</a:t>
            </a:r>
            <a:r>
              <a:rPr lang="en-US" dirty="0"/>
              <a:t> was the </a:t>
            </a:r>
            <a:r>
              <a:rPr lang="en-US" b="1" dirty="0">
                <a:solidFill>
                  <a:srgbClr val="0000FF"/>
                </a:solidFill>
              </a:rPr>
              <a:t>ruler</a:t>
            </a:r>
            <a:r>
              <a:rPr lang="en-US" dirty="0"/>
              <a:t> over them in time past, and the LORD was with him. </a:t>
            </a:r>
          </a:p>
          <a:p>
            <a:pPr marL="0" indent="0">
              <a:buNone/>
            </a:pPr>
            <a:r>
              <a:rPr lang="fr-FR" dirty="0" smtClean="0"/>
              <a:t>1 </a:t>
            </a:r>
            <a:r>
              <a:rPr lang="fr-FR" dirty="0" err="1"/>
              <a:t>Chronicles</a:t>
            </a:r>
            <a:r>
              <a:rPr lang="fr-FR" dirty="0"/>
              <a:t> 9:</a:t>
            </a:r>
            <a:r>
              <a:rPr lang="fr-FR" dirty="0" smtClean="0"/>
              <a:t>20</a:t>
            </a:r>
          </a:p>
          <a:p>
            <a:pPr marL="0" indent="0">
              <a:buNone/>
            </a:pPr>
            <a:endParaRPr lang="fr-FR" dirty="0" smtClean="0"/>
          </a:p>
          <a:p>
            <a:pPr marL="0" indent="0">
              <a:buNone/>
            </a:pPr>
            <a:r>
              <a:rPr lang="en-US" dirty="0"/>
              <a:t>And of Levi he said, Let thy </a:t>
            </a:r>
            <a:r>
              <a:rPr lang="en-US" dirty="0" err="1"/>
              <a:t>Thummim</a:t>
            </a:r>
            <a:r>
              <a:rPr lang="en-US" dirty="0"/>
              <a:t> and thy </a:t>
            </a:r>
            <a:r>
              <a:rPr lang="en-US" dirty="0" err="1"/>
              <a:t>Urim</a:t>
            </a:r>
            <a:r>
              <a:rPr lang="en-US" dirty="0"/>
              <a:t> be with thy holy one, whom thou didst prove at </a:t>
            </a:r>
            <a:r>
              <a:rPr lang="en-US" dirty="0" err="1"/>
              <a:t>Massah</a:t>
            </a:r>
            <a:r>
              <a:rPr lang="en-US" dirty="0"/>
              <a:t>, and with whom thou didst strive at the waters of </a:t>
            </a:r>
            <a:r>
              <a:rPr lang="en-US" dirty="0" err="1"/>
              <a:t>Meribah</a:t>
            </a:r>
            <a:r>
              <a:rPr lang="en-US" dirty="0"/>
              <a:t>; Who said unto his father and to his mother, I have not seen him; neither did he acknowledge his brethren, nor knew his own children: for they have observed thy word, and kept thy covenant. They shall teach Jacob thy judgments, and Israel thy law: they shall put incense before thee, and whole burnt sacrifice upon </a:t>
            </a:r>
            <a:r>
              <a:rPr lang="en-US" dirty="0" err="1"/>
              <a:t>thine</a:t>
            </a:r>
            <a:r>
              <a:rPr lang="en-US" dirty="0"/>
              <a:t> altar. Bless, LORD, his substance, and accept the work of his hands: </a:t>
            </a:r>
            <a:r>
              <a:rPr lang="en-US" b="1" dirty="0">
                <a:solidFill>
                  <a:srgbClr val="0000FF"/>
                </a:solidFill>
              </a:rPr>
              <a:t>smite through the loins of them that rise against him, and of them that hate him, that they rise not again</a:t>
            </a:r>
            <a:r>
              <a:rPr lang="en-US" dirty="0"/>
              <a:t>. </a:t>
            </a:r>
          </a:p>
          <a:p>
            <a:pPr marL="0" indent="0">
              <a:buNone/>
            </a:pPr>
            <a:r>
              <a:rPr lang="de-DE" dirty="0" err="1" smtClean="0"/>
              <a:t>Deuteronomy</a:t>
            </a:r>
            <a:r>
              <a:rPr lang="de-DE" dirty="0" smtClean="0"/>
              <a:t> </a:t>
            </a:r>
            <a:r>
              <a:rPr lang="de-DE" dirty="0"/>
              <a:t>33:8-</a:t>
            </a:r>
            <a:r>
              <a:rPr lang="de-DE" dirty="0" smtClean="0"/>
              <a:t>11</a:t>
            </a:r>
            <a:endParaRPr lang="de-DE" dirty="0"/>
          </a:p>
          <a:p>
            <a:endParaRPr lang="de-DE" dirty="0"/>
          </a:p>
          <a:p>
            <a:pPr marL="0" indent="0">
              <a:buNone/>
            </a:pPr>
            <a:endParaRPr lang="fr-FR" dirty="0"/>
          </a:p>
          <a:p>
            <a:endParaRPr lang="fr-FR" dirty="0"/>
          </a:p>
          <a:p>
            <a:pPr marL="0" indent="0">
              <a:buNone/>
            </a:pPr>
            <a:endParaRPr lang="fr-FR" dirty="0" smtClean="0"/>
          </a:p>
          <a:p>
            <a:pPr marL="0" indent="0">
              <a:buNone/>
            </a:pPr>
            <a:endParaRPr lang="fr-FR" dirty="0"/>
          </a:p>
        </p:txBody>
      </p:sp>
    </p:spTree>
    <p:extLst>
      <p:ext uri="{BB962C8B-B14F-4D97-AF65-F5344CB8AC3E}">
        <p14:creationId xmlns:p14="http://schemas.microsoft.com/office/powerpoint/2010/main" val="41667396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fontScale="90000"/>
          </a:bodyPr>
          <a:lstStyle/>
          <a:p>
            <a:r>
              <a:rPr lang="en-US" dirty="0" smtClean="0"/>
              <a:t>Commentary Elsewhere in Scripture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And </a:t>
            </a:r>
            <a:r>
              <a:rPr lang="en-US" dirty="0" err="1"/>
              <a:t>Eleazar</a:t>
            </a:r>
            <a:r>
              <a:rPr lang="en-US" dirty="0"/>
              <a:t> the son of Aaron died; and they buried him in a </a:t>
            </a:r>
            <a:r>
              <a:rPr lang="en-US" b="1" dirty="0">
                <a:solidFill>
                  <a:srgbClr val="0000FF"/>
                </a:solidFill>
              </a:rPr>
              <a:t>hill that pertained to </a:t>
            </a:r>
            <a:r>
              <a:rPr lang="en-US" b="1" dirty="0" err="1">
                <a:solidFill>
                  <a:srgbClr val="0000FF"/>
                </a:solidFill>
              </a:rPr>
              <a:t>Phinehas</a:t>
            </a:r>
            <a:r>
              <a:rPr lang="en-US" b="1" dirty="0">
                <a:solidFill>
                  <a:srgbClr val="0000FF"/>
                </a:solidFill>
              </a:rPr>
              <a:t> </a:t>
            </a:r>
            <a:r>
              <a:rPr lang="en-US" dirty="0"/>
              <a:t>his son, which was given him in mount Ephraim. </a:t>
            </a:r>
          </a:p>
          <a:p>
            <a:pPr marL="0" indent="0">
              <a:buNone/>
            </a:pPr>
            <a:r>
              <a:rPr lang="en-US" dirty="0" smtClean="0"/>
              <a:t>Joshua </a:t>
            </a:r>
            <a:r>
              <a:rPr lang="en-US" dirty="0"/>
              <a:t>24:</a:t>
            </a:r>
            <a:r>
              <a:rPr lang="en-US" dirty="0" smtClean="0"/>
              <a:t>33</a:t>
            </a:r>
          </a:p>
          <a:p>
            <a:pPr marL="0" indent="0">
              <a:buNone/>
            </a:pPr>
            <a:endParaRPr lang="en-US" dirty="0" smtClean="0"/>
          </a:p>
          <a:p>
            <a:pPr marL="0" indent="0">
              <a:buNone/>
            </a:pPr>
            <a:r>
              <a:rPr lang="en-US" dirty="0"/>
              <a:t>For they gave them </a:t>
            </a:r>
            <a:r>
              <a:rPr lang="en-US" b="1" dirty="0" err="1">
                <a:solidFill>
                  <a:srgbClr val="0000FF"/>
                </a:solidFill>
              </a:rPr>
              <a:t>Shechem</a:t>
            </a:r>
            <a:r>
              <a:rPr lang="en-US" dirty="0"/>
              <a:t> with her suburbs in mount Ephraim, to be a city of refuge for the slayer; and Gezer with her suburbs, </a:t>
            </a:r>
          </a:p>
          <a:p>
            <a:pPr marL="0" indent="0">
              <a:buNone/>
            </a:pPr>
            <a:r>
              <a:rPr lang="en-US" dirty="0" smtClean="0"/>
              <a:t>Joshua </a:t>
            </a:r>
            <a:r>
              <a:rPr lang="en-US" dirty="0"/>
              <a:t>21:</a:t>
            </a:r>
            <a:r>
              <a:rPr lang="en-US" dirty="0" smtClean="0"/>
              <a:t>21</a:t>
            </a:r>
            <a:endParaRPr lang="en-US" dirty="0"/>
          </a:p>
          <a:p>
            <a:endParaRPr lang="en-US" dirty="0"/>
          </a:p>
          <a:p>
            <a:pPr marL="0" indent="0">
              <a:buNone/>
            </a:pPr>
            <a:endParaRPr lang="en-US" dirty="0"/>
          </a:p>
          <a:p>
            <a:pPr marL="0" indent="0">
              <a:buNone/>
            </a:pPr>
            <a:endParaRPr lang="en-US" dirty="0"/>
          </a:p>
          <a:p>
            <a:pPr marL="0" indent="0">
              <a:buNone/>
            </a:pPr>
            <a:endParaRPr lang="de-DE" dirty="0"/>
          </a:p>
          <a:p>
            <a:pPr marL="0" indent="0">
              <a:buNone/>
            </a:pPr>
            <a:endParaRPr lang="fr-FR" dirty="0"/>
          </a:p>
          <a:p>
            <a:pPr marL="0" indent="0">
              <a:buNone/>
            </a:pPr>
            <a:endParaRPr lang="fr-FR" dirty="0"/>
          </a:p>
          <a:p>
            <a:pPr marL="0" indent="0">
              <a:buNone/>
            </a:pPr>
            <a:endParaRPr lang="fr-FR" dirty="0" smtClean="0"/>
          </a:p>
          <a:p>
            <a:pPr marL="0" indent="0">
              <a:buNone/>
            </a:pPr>
            <a:endParaRPr lang="fr-FR" dirty="0"/>
          </a:p>
        </p:txBody>
      </p:sp>
    </p:spTree>
    <p:extLst>
      <p:ext uri="{BB962C8B-B14F-4D97-AF65-F5344CB8AC3E}">
        <p14:creationId xmlns:p14="http://schemas.microsoft.com/office/powerpoint/2010/main" val="38605464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Tribes.jpg"/>
          <p:cNvPicPr>
            <a:picLocks noGrp="1" noChangeAspect="1"/>
          </p:cNvPicPr>
          <p:nvPr>
            <p:ph idx="4294967295"/>
          </p:nvPr>
        </p:nvPicPr>
        <p:blipFill>
          <a:blip r:embed="rId2">
            <a:extLst>
              <a:ext uri="{28A0092B-C50C-407E-A947-70E740481C1C}">
                <a14:useLocalDpi xmlns:a14="http://schemas.microsoft.com/office/drawing/2010/main" val="0"/>
              </a:ext>
            </a:extLst>
          </a:blip>
          <a:srcRect l="-53952" r="-53952"/>
          <a:stretch>
            <a:fillRect/>
          </a:stretch>
        </p:blipFill>
        <p:spPr>
          <a:xfrm>
            <a:off x="-995344" y="0"/>
            <a:ext cx="11561634" cy="7007918"/>
          </a:xfrm>
        </p:spPr>
      </p:pic>
    </p:spTree>
    <p:extLst>
      <p:ext uri="{BB962C8B-B14F-4D97-AF65-F5344CB8AC3E}">
        <p14:creationId xmlns:p14="http://schemas.microsoft.com/office/powerpoint/2010/main" val="392368399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42" name="Picture 2" descr="Maccabeean Kingd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17443" name="Freeform 3"/>
          <p:cNvSpPr>
            <a:spLocks/>
          </p:cNvSpPr>
          <p:nvPr/>
        </p:nvSpPr>
        <p:spPr bwMode="auto">
          <a:xfrm>
            <a:off x="4267200" y="3192463"/>
            <a:ext cx="58738" cy="654050"/>
          </a:xfrm>
          <a:custGeom>
            <a:avLst/>
            <a:gdLst>
              <a:gd name="T0" fmla="*/ 0 w 37"/>
              <a:gd name="T1" fmla="*/ 412 h 412"/>
              <a:gd name="T2" fmla="*/ 37 w 37"/>
              <a:gd name="T3" fmla="*/ 0 h 412"/>
            </a:gdLst>
            <a:ahLst/>
            <a:cxnLst>
              <a:cxn ang="0">
                <a:pos x="T0" y="T1"/>
              </a:cxn>
              <a:cxn ang="0">
                <a:pos x="T2" y="T3"/>
              </a:cxn>
            </a:cxnLst>
            <a:rect l="0" t="0" r="r" b="b"/>
            <a:pathLst>
              <a:path w="37" h="412">
                <a:moveTo>
                  <a:pt x="0" y="412"/>
                </a:moveTo>
                <a:lnTo>
                  <a:pt x="37" y="0"/>
                </a:lnTo>
              </a:path>
            </a:pathLst>
          </a:custGeom>
          <a:noFill/>
          <a:ln w="63500">
            <a:solidFill>
              <a:schemeClr val="bg1"/>
            </a:solidFill>
            <a:round/>
            <a:headEnd type="diamond" w="med" len="me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17444" name="Freeform 4"/>
          <p:cNvSpPr>
            <a:spLocks/>
          </p:cNvSpPr>
          <p:nvPr/>
        </p:nvSpPr>
        <p:spPr bwMode="auto">
          <a:xfrm>
            <a:off x="4383088" y="1676400"/>
            <a:ext cx="341312" cy="1241425"/>
          </a:xfrm>
          <a:custGeom>
            <a:avLst/>
            <a:gdLst>
              <a:gd name="T0" fmla="*/ 0 w 215"/>
              <a:gd name="T1" fmla="*/ 782 h 782"/>
              <a:gd name="T2" fmla="*/ 215 w 215"/>
              <a:gd name="T3" fmla="*/ 0 h 782"/>
            </a:gdLst>
            <a:ahLst/>
            <a:cxnLst>
              <a:cxn ang="0">
                <a:pos x="T0" y="T1"/>
              </a:cxn>
              <a:cxn ang="0">
                <a:pos x="T2" y="T3"/>
              </a:cxn>
            </a:cxnLst>
            <a:rect l="0" t="0" r="r" b="b"/>
            <a:pathLst>
              <a:path w="215" h="782">
                <a:moveTo>
                  <a:pt x="0" y="782"/>
                </a:moveTo>
                <a:lnTo>
                  <a:pt x="215" y="0"/>
                </a:lnTo>
              </a:path>
            </a:pathLst>
          </a:custGeom>
          <a:noFill/>
          <a:ln w="63500">
            <a:solidFill>
              <a:schemeClr val="bg2"/>
            </a:solidFill>
            <a:round/>
            <a:headEnd type="diamond" w="med" len="me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17445" name="Line 5"/>
          <p:cNvSpPr>
            <a:spLocks noChangeShapeType="1"/>
          </p:cNvSpPr>
          <p:nvPr/>
        </p:nvSpPr>
        <p:spPr bwMode="auto">
          <a:xfrm>
            <a:off x="3200400" y="3276600"/>
            <a:ext cx="990600" cy="0"/>
          </a:xfrm>
          <a:prstGeom prst="line">
            <a:avLst/>
          </a:prstGeom>
          <a:noFill/>
          <a:ln w="635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a:p>
        </p:txBody>
      </p:sp>
    </p:spTree>
    <p:extLst>
      <p:ext uri="{BB962C8B-B14F-4D97-AF65-F5344CB8AC3E}">
        <p14:creationId xmlns:p14="http://schemas.microsoft.com/office/powerpoint/2010/main" val="3446482813"/>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17443"/>
                                        </p:tgtEl>
                                        <p:attrNameLst>
                                          <p:attrName>style.visibility</p:attrName>
                                        </p:attrNameLst>
                                      </p:cBhvr>
                                      <p:to>
                                        <p:strVal val="visible"/>
                                      </p:to>
                                    </p:set>
                                    <p:anim calcmode="lin" valueType="num">
                                      <p:cBhvr>
                                        <p:cTn id="7" dur="2000" fill="hold"/>
                                        <p:tgtEl>
                                          <p:spTgt spid="317443"/>
                                        </p:tgtEl>
                                        <p:attrNameLst>
                                          <p:attrName>ppt_w</p:attrName>
                                        </p:attrNameLst>
                                      </p:cBhvr>
                                      <p:tavLst>
                                        <p:tav tm="0">
                                          <p:val>
                                            <p:strVal val="#ppt_w*0.70"/>
                                          </p:val>
                                        </p:tav>
                                        <p:tav tm="100000">
                                          <p:val>
                                            <p:strVal val="#ppt_w"/>
                                          </p:val>
                                        </p:tav>
                                      </p:tavLst>
                                    </p:anim>
                                    <p:anim calcmode="lin" valueType="num">
                                      <p:cBhvr>
                                        <p:cTn id="8" dur="2000" fill="hold"/>
                                        <p:tgtEl>
                                          <p:spTgt spid="317443"/>
                                        </p:tgtEl>
                                        <p:attrNameLst>
                                          <p:attrName>ppt_h</p:attrName>
                                        </p:attrNameLst>
                                      </p:cBhvr>
                                      <p:tavLst>
                                        <p:tav tm="0">
                                          <p:val>
                                            <p:strVal val="#ppt_h"/>
                                          </p:val>
                                        </p:tav>
                                        <p:tav tm="100000">
                                          <p:val>
                                            <p:strVal val="#ppt_h"/>
                                          </p:val>
                                        </p:tav>
                                      </p:tavLst>
                                    </p:anim>
                                    <p:animEffect transition="in" filter="fade">
                                      <p:cBhvr>
                                        <p:cTn id="9" dur="2000"/>
                                        <p:tgtEl>
                                          <p:spTgt spid="31744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17444"/>
                                        </p:tgtEl>
                                        <p:attrNameLst>
                                          <p:attrName>style.visibility</p:attrName>
                                        </p:attrNameLst>
                                      </p:cBhvr>
                                      <p:to>
                                        <p:strVal val="visible"/>
                                      </p:to>
                                    </p:set>
                                    <p:anim calcmode="lin" valueType="num">
                                      <p:cBhvr>
                                        <p:cTn id="14" dur="2000" fill="hold"/>
                                        <p:tgtEl>
                                          <p:spTgt spid="317444"/>
                                        </p:tgtEl>
                                        <p:attrNameLst>
                                          <p:attrName>ppt_w</p:attrName>
                                        </p:attrNameLst>
                                      </p:cBhvr>
                                      <p:tavLst>
                                        <p:tav tm="0">
                                          <p:val>
                                            <p:strVal val="#ppt_w*0.70"/>
                                          </p:val>
                                        </p:tav>
                                        <p:tav tm="100000">
                                          <p:val>
                                            <p:strVal val="#ppt_w"/>
                                          </p:val>
                                        </p:tav>
                                      </p:tavLst>
                                    </p:anim>
                                    <p:anim calcmode="lin" valueType="num">
                                      <p:cBhvr>
                                        <p:cTn id="15" dur="2000" fill="hold"/>
                                        <p:tgtEl>
                                          <p:spTgt spid="317444"/>
                                        </p:tgtEl>
                                        <p:attrNameLst>
                                          <p:attrName>ppt_h</p:attrName>
                                        </p:attrNameLst>
                                      </p:cBhvr>
                                      <p:tavLst>
                                        <p:tav tm="0">
                                          <p:val>
                                            <p:strVal val="#ppt_h"/>
                                          </p:val>
                                        </p:tav>
                                        <p:tav tm="100000">
                                          <p:val>
                                            <p:strVal val="#ppt_h"/>
                                          </p:val>
                                        </p:tav>
                                      </p:tavLst>
                                    </p:anim>
                                    <p:animEffect transition="in" filter="fade">
                                      <p:cBhvr>
                                        <p:cTn id="16" dur="2000"/>
                                        <p:tgtEl>
                                          <p:spTgt spid="3174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43" grpId="0" animBg="1"/>
      <p:bldP spid="31744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dirty="0" err="1" smtClean="0"/>
              <a:t>Mechisedec</a:t>
            </a:r>
            <a:endParaRPr lang="en-US" dirty="0"/>
          </a:p>
        </p:txBody>
      </p:sp>
      <p:sp>
        <p:nvSpPr>
          <p:cNvPr id="3" name="Content Placeholder 2"/>
          <p:cNvSpPr>
            <a:spLocks noGrp="1"/>
          </p:cNvSpPr>
          <p:nvPr>
            <p:ph idx="1"/>
          </p:nvPr>
        </p:nvSpPr>
        <p:spPr>
          <a:xfrm>
            <a:off x="457200" y="1610783"/>
            <a:ext cx="8229600" cy="4770967"/>
          </a:xfrm>
        </p:spPr>
        <p:txBody>
          <a:bodyPr>
            <a:normAutofit fontScale="85000" lnSpcReduction="10000"/>
          </a:bodyPr>
          <a:lstStyle/>
          <a:p>
            <a:pPr marL="0" indent="0">
              <a:buNone/>
            </a:pPr>
            <a:r>
              <a:rPr lang="en-US" dirty="0"/>
              <a:t>For this </a:t>
            </a:r>
            <a:r>
              <a:rPr lang="en-US" dirty="0" err="1"/>
              <a:t>Melchisedec</a:t>
            </a:r>
            <a:r>
              <a:rPr lang="en-US" dirty="0"/>
              <a:t>, king of Salem, priest of the most high God, </a:t>
            </a:r>
            <a:r>
              <a:rPr lang="en-US" b="1" dirty="0">
                <a:solidFill>
                  <a:srgbClr val="0000FF"/>
                </a:solidFill>
              </a:rPr>
              <a:t>who met Abraham returning from the slaughter of the kings</a:t>
            </a:r>
            <a:r>
              <a:rPr lang="en-US" dirty="0"/>
              <a:t>, and blessed him; To whom also Abraham gave a tenth part of all; first being by interpretation </a:t>
            </a:r>
            <a:r>
              <a:rPr lang="en-US" b="1" dirty="0">
                <a:solidFill>
                  <a:srgbClr val="0000FF"/>
                </a:solidFill>
              </a:rPr>
              <a:t>King of righteousness</a:t>
            </a:r>
            <a:r>
              <a:rPr lang="en-US" dirty="0"/>
              <a:t>, and after that also King of Salem, which is, </a:t>
            </a:r>
            <a:r>
              <a:rPr lang="en-US" b="1" dirty="0">
                <a:solidFill>
                  <a:srgbClr val="0000FF"/>
                </a:solidFill>
              </a:rPr>
              <a:t>King of peace</a:t>
            </a:r>
            <a:r>
              <a:rPr lang="en-US" dirty="0"/>
              <a:t>; </a:t>
            </a:r>
          </a:p>
          <a:p>
            <a:pPr marL="0" indent="0">
              <a:buNone/>
            </a:pPr>
            <a:r>
              <a:rPr lang="pl-PL" dirty="0" err="1" smtClean="0"/>
              <a:t>Hebrews</a:t>
            </a:r>
            <a:r>
              <a:rPr lang="pl-PL" dirty="0" smtClean="0"/>
              <a:t> </a:t>
            </a:r>
            <a:r>
              <a:rPr lang="pl-PL" dirty="0"/>
              <a:t>7:1-</a:t>
            </a:r>
            <a:r>
              <a:rPr lang="pl-PL" dirty="0" smtClean="0"/>
              <a:t>2</a:t>
            </a:r>
            <a:endParaRPr lang="pl-PL" dirty="0"/>
          </a:p>
          <a:p>
            <a:pPr marL="0" indent="0">
              <a:buNone/>
            </a:pPr>
            <a:endParaRPr lang="en-US" dirty="0" smtClean="0"/>
          </a:p>
          <a:p>
            <a:pPr marL="0" indent="0">
              <a:buNone/>
            </a:pPr>
            <a:r>
              <a:rPr lang="en-US" dirty="0" smtClean="0"/>
              <a:t>And </a:t>
            </a:r>
            <a:r>
              <a:rPr lang="en-US" dirty="0"/>
              <a:t>inasmuch as not without an oath he was made priest: </a:t>
            </a:r>
          </a:p>
          <a:p>
            <a:pPr marL="0" indent="0">
              <a:buNone/>
            </a:pPr>
            <a:r>
              <a:rPr lang="pl-PL" dirty="0" err="1" smtClean="0"/>
              <a:t>Hebrews</a:t>
            </a:r>
            <a:r>
              <a:rPr lang="pl-PL" dirty="0" smtClean="0"/>
              <a:t> </a:t>
            </a:r>
            <a:r>
              <a:rPr lang="pl-PL" dirty="0"/>
              <a:t>7:</a:t>
            </a:r>
            <a:r>
              <a:rPr lang="pl-PL" dirty="0" smtClean="0"/>
              <a:t>20</a:t>
            </a:r>
            <a:endParaRPr lang="pl-PL" dirty="0"/>
          </a:p>
          <a:p>
            <a:endParaRPr lang="pl-PL" dirty="0"/>
          </a:p>
          <a:p>
            <a:endParaRPr lang="pl-PL" dirty="0"/>
          </a:p>
          <a:p>
            <a:endParaRPr lang="en-US" dirty="0"/>
          </a:p>
        </p:txBody>
      </p:sp>
    </p:spTree>
    <p:extLst>
      <p:ext uri="{BB962C8B-B14F-4D97-AF65-F5344CB8AC3E}">
        <p14:creationId xmlns:p14="http://schemas.microsoft.com/office/powerpoint/2010/main" val="195942741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dirty="0" smtClean="0"/>
              <a:t>“Counted for Righteousness”</a:t>
            </a:r>
            <a:endParaRPr lang="en-US" dirty="0"/>
          </a:p>
        </p:txBody>
      </p:sp>
      <p:sp>
        <p:nvSpPr>
          <p:cNvPr id="3" name="Content Placeholder 2"/>
          <p:cNvSpPr>
            <a:spLocks noGrp="1"/>
          </p:cNvSpPr>
          <p:nvPr>
            <p:ph idx="1"/>
          </p:nvPr>
        </p:nvSpPr>
        <p:spPr>
          <a:xfrm>
            <a:off x="457200" y="1600200"/>
            <a:ext cx="8229600" cy="4855633"/>
          </a:xfrm>
        </p:spPr>
        <p:txBody>
          <a:bodyPr>
            <a:normAutofit fontScale="70000" lnSpcReduction="20000"/>
          </a:bodyPr>
          <a:lstStyle/>
          <a:p>
            <a:pPr marL="0" indent="0">
              <a:buNone/>
            </a:pPr>
            <a:r>
              <a:rPr lang="en-US" dirty="0"/>
              <a:t>And he believed in the LORD; and he </a:t>
            </a:r>
            <a:r>
              <a:rPr lang="en-US" b="1" dirty="0">
                <a:solidFill>
                  <a:srgbClr val="0000FF"/>
                </a:solidFill>
              </a:rPr>
              <a:t>counted</a:t>
            </a:r>
            <a:r>
              <a:rPr lang="en-US" dirty="0"/>
              <a:t> it to him </a:t>
            </a:r>
            <a:r>
              <a:rPr lang="en-US" b="1" dirty="0">
                <a:solidFill>
                  <a:srgbClr val="0000FF"/>
                </a:solidFill>
              </a:rPr>
              <a:t>for righteousness</a:t>
            </a:r>
            <a:r>
              <a:rPr lang="en-US" dirty="0"/>
              <a:t>. </a:t>
            </a:r>
          </a:p>
          <a:p>
            <a:pPr marL="0" indent="0">
              <a:buNone/>
            </a:pPr>
            <a:r>
              <a:rPr lang="en-US" dirty="0" smtClean="0"/>
              <a:t>Genesis </a:t>
            </a:r>
            <a:r>
              <a:rPr lang="en-US" dirty="0"/>
              <a:t>15:</a:t>
            </a:r>
            <a:r>
              <a:rPr lang="en-US" dirty="0" smtClean="0"/>
              <a:t>6</a:t>
            </a:r>
          </a:p>
          <a:p>
            <a:pPr marL="0" indent="0">
              <a:buNone/>
            </a:pPr>
            <a:endParaRPr lang="en-US" dirty="0"/>
          </a:p>
          <a:p>
            <a:pPr marL="0" indent="0">
              <a:buNone/>
            </a:pPr>
            <a:r>
              <a:rPr lang="en-US" dirty="0"/>
              <a:t>For what </a:t>
            </a:r>
            <a:r>
              <a:rPr lang="en-US" dirty="0" err="1"/>
              <a:t>saith</a:t>
            </a:r>
            <a:r>
              <a:rPr lang="en-US" dirty="0"/>
              <a:t> the scripture? Abraham believed God, and it was </a:t>
            </a:r>
            <a:r>
              <a:rPr lang="en-US" b="1" dirty="0">
                <a:solidFill>
                  <a:srgbClr val="0000FF"/>
                </a:solidFill>
              </a:rPr>
              <a:t>counted unto him for righteousness</a:t>
            </a:r>
            <a:r>
              <a:rPr lang="en-US" dirty="0"/>
              <a:t>. Now to him that </a:t>
            </a:r>
            <a:r>
              <a:rPr lang="en-US" dirty="0" err="1"/>
              <a:t>worketh</a:t>
            </a:r>
            <a:r>
              <a:rPr lang="en-US" dirty="0"/>
              <a:t> is the reward not reckoned of grace, but of debt. But to him that </a:t>
            </a:r>
            <a:r>
              <a:rPr lang="en-US" dirty="0" err="1"/>
              <a:t>worketh</a:t>
            </a:r>
            <a:r>
              <a:rPr lang="en-US" dirty="0"/>
              <a:t> not, but believeth on him that </a:t>
            </a:r>
            <a:r>
              <a:rPr lang="en-US" dirty="0" err="1"/>
              <a:t>justifieth</a:t>
            </a:r>
            <a:r>
              <a:rPr lang="en-US" dirty="0"/>
              <a:t> the ungodly, his faith is counted for righteousness. </a:t>
            </a:r>
          </a:p>
          <a:p>
            <a:pPr marL="0" indent="0">
              <a:buNone/>
            </a:pPr>
            <a:r>
              <a:rPr lang="en-US" dirty="0" smtClean="0"/>
              <a:t>Romans </a:t>
            </a:r>
            <a:r>
              <a:rPr lang="en-US" dirty="0"/>
              <a:t>4:3-</a:t>
            </a:r>
            <a:r>
              <a:rPr lang="en-US" dirty="0" smtClean="0"/>
              <a:t>5</a:t>
            </a:r>
          </a:p>
          <a:p>
            <a:pPr marL="0" indent="0">
              <a:buNone/>
            </a:pPr>
            <a:endParaRPr lang="en-US" dirty="0" smtClean="0"/>
          </a:p>
          <a:p>
            <a:pPr marL="0" indent="0">
              <a:buNone/>
            </a:pPr>
            <a:r>
              <a:rPr lang="en-US" dirty="0"/>
              <a:t>Then stood up </a:t>
            </a:r>
            <a:r>
              <a:rPr lang="en-US" dirty="0" err="1"/>
              <a:t>Phinehas</a:t>
            </a:r>
            <a:r>
              <a:rPr lang="en-US" dirty="0"/>
              <a:t>, and executed judgment: and </a:t>
            </a:r>
            <a:r>
              <a:rPr lang="en-US" i="1" dirty="0"/>
              <a:t>so</a:t>
            </a:r>
            <a:r>
              <a:rPr lang="en-US" dirty="0"/>
              <a:t> the plague was stayed</a:t>
            </a:r>
            <a:r>
              <a:rPr lang="en-US" dirty="0" smtClean="0"/>
              <a:t>.  And </a:t>
            </a:r>
            <a:r>
              <a:rPr lang="en-US" dirty="0"/>
              <a:t>that was </a:t>
            </a:r>
            <a:r>
              <a:rPr lang="en-US" b="1" dirty="0">
                <a:solidFill>
                  <a:srgbClr val="0000FF"/>
                </a:solidFill>
              </a:rPr>
              <a:t>counted unto him for righteousness </a:t>
            </a:r>
            <a:r>
              <a:rPr lang="en-US" dirty="0"/>
              <a:t>unto all generations for evermore. </a:t>
            </a:r>
          </a:p>
          <a:p>
            <a:pPr marL="0" indent="0">
              <a:buNone/>
            </a:pPr>
            <a:r>
              <a:rPr lang="en-US" dirty="0" smtClean="0"/>
              <a:t>Psalms </a:t>
            </a:r>
            <a:r>
              <a:rPr lang="en-US" dirty="0"/>
              <a:t>106:</a:t>
            </a:r>
            <a:r>
              <a:rPr lang="en-US" dirty="0" smtClean="0"/>
              <a:t>30-31</a:t>
            </a:r>
            <a:endParaRPr lang="en-US" dirty="0"/>
          </a:p>
          <a:p>
            <a:pPr marL="0" indent="0">
              <a:buNone/>
            </a:pPr>
            <a:endParaRPr lang="en-US" dirty="0"/>
          </a:p>
          <a:p>
            <a:pPr marL="0" indent="0">
              <a:buNone/>
            </a:pPr>
            <a:endParaRPr lang="en-US" dirty="0" smtClean="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249491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
            <a:ext cx="8229600" cy="1090083"/>
          </a:xfrm>
        </p:spPr>
        <p:style>
          <a:lnRef idx="0">
            <a:schemeClr val="dk1"/>
          </a:lnRef>
          <a:fillRef idx="3">
            <a:schemeClr val="dk1"/>
          </a:fillRef>
          <a:effectRef idx="3">
            <a:schemeClr val="dk1"/>
          </a:effectRef>
          <a:fontRef idx="minor">
            <a:schemeClr val="lt1"/>
          </a:fontRef>
        </p:style>
        <p:txBody>
          <a:bodyPr/>
          <a:lstStyle/>
          <a:p>
            <a:r>
              <a:rPr lang="en-US" dirty="0" smtClean="0"/>
              <a:t>Summary of the Life of </a:t>
            </a:r>
            <a:r>
              <a:rPr lang="en-US" dirty="0" err="1" smtClean="0"/>
              <a:t>Phinehas</a:t>
            </a:r>
            <a:endParaRPr lang="en-US" dirty="0"/>
          </a:p>
        </p:txBody>
      </p:sp>
      <p:sp>
        <p:nvSpPr>
          <p:cNvPr id="3" name="Content Placeholder 2"/>
          <p:cNvSpPr>
            <a:spLocks noGrp="1"/>
          </p:cNvSpPr>
          <p:nvPr>
            <p:ph idx="1"/>
          </p:nvPr>
        </p:nvSpPr>
        <p:spPr>
          <a:xfrm>
            <a:off x="158750" y="1365249"/>
            <a:ext cx="8794750" cy="5408083"/>
          </a:xfrm>
        </p:spPr>
        <p:txBody>
          <a:bodyPr>
            <a:normAutofit fontScale="70000" lnSpcReduction="20000"/>
          </a:bodyPr>
          <a:lstStyle/>
          <a:p>
            <a:pPr marL="0" indent="0">
              <a:buNone/>
            </a:pPr>
            <a:r>
              <a:rPr lang="en-US" sz="3600" dirty="0"/>
              <a:t>Exodus introduces </a:t>
            </a:r>
            <a:r>
              <a:rPr lang="en-US" sz="3600" dirty="0" err="1"/>
              <a:t>Phinehas</a:t>
            </a:r>
            <a:r>
              <a:rPr lang="en-US" sz="3600" dirty="0"/>
              <a:t> as one called out of </a:t>
            </a:r>
            <a:r>
              <a:rPr lang="en-US" sz="3600" dirty="0" err="1"/>
              <a:t>Eygpt</a:t>
            </a:r>
            <a:r>
              <a:rPr lang="en-US" sz="3600" dirty="0"/>
              <a:t> with special attention </a:t>
            </a:r>
            <a:r>
              <a:rPr lang="en-US" sz="3600" dirty="0" smtClean="0"/>
              <a:t>placed on </a:t>
            </a:r>
            <a:r>
              <a:rPr lang="en-US" sz="3600" dirty="0"/>
              <a:t>him.  He was a unique individual.  He was the only one of his generation that is </a:t>
            </a:r>
            <a:r>
              <a:rPr lang="en-US" sz="3600" dirty="0" smtClean="0"/>
              <a:t>mentioned in that </a:t>
            </a:r>
            <a:r>
              <a:rPr lang="en-US" sz="3600" dirty="0" err="1" smtClean="0"/>
              <a:t>geneology</a:t>
            </a:r>
            <a:r>
              <a:rPr lang="en-US" sz="3600" dirty="0" smtClean="0"/>
              <a:t>.  </a:t>
            </a:r>
            <a:r>
              <a:rPr lang="en-US" sz="3600" dirty="0"/>
              <a:t>It was through his line that the Aaronic priesthood would flow.  </a:t>
            </a:r>
          </a:p>
          <a:p>
            <a:pPr marL="0" indent="0">
              <a:buNone/>
            </a:pPr>
            <a:r>
              <a:rPr lang="en-US" sz="3600" dirty="0"/>
              <a:t> </a:t>
            </a:r>
          </a:p>
          <a:p>
            <a:pPr marL="0" indent="0">
              <a:buNone/>
            </a:pPr>
            <a:r>
              <a:rPr lang="en-US" sz="3600" dirty="0" err="1"/>
              <a:t>Phinehas</a:t>
            </a:r>
            <a:r>
              <a:rPr lang="en-US" sz="3600" dirty="0"/>
              <a:t> would have experienced the reality of </a:t>
            </a:r>
            <a:r>
              <a:rPr lang="en-US" sz="3600" dirty="0" smtClean="0"/>
              <a:t>God and His power.  </a:t>
            </a:r>
            <a:r>
              <a:rPr lang="en-US" sz="3600" dirty="0"/>
              <a:t>He was a part of the </a:t>
            </a:r>
            <a:r>
              <a:rPr lang="en-US" sz="3600" dirty="0" smtClean="0"/>
              <a:t>plagues of </a:t>
            </a:r>
            <a:r>
              <a:rPr lang="en-US" sz="3600" dirty="0" err="1" smtClean="0"/>
              <a:t>Eygpt</a:t>
            </a:r>
            <a:r>
              <a:rPr lang="en-US" sz="3600" dirty="0" smtClean="0"/>
              <a:t> </a:t>
            </a:r>
            <a:r>
              <a:rPr lang="en-US" sz="3600" dirty="0"/>
              <a:t>and the deliverance from the Egyptian army </a:t>
            </a:r>
            <a:r>
              <a:rPr lang="en-US" sz="3600" dirty="0" smtClean="0"/>
              <a:t>at </a:t>
            </a:r>
            <a:r>
              <a:rPr lang="en-US" sz="3600" dirty="0"/>
              <a:t>the crossing of the Red Sea.   He would have seen the cloud of glory and joy of deliverance of God.   He witnessed the quick slide of unbelief of the newly delivered Israelites.    </a:t>
            </a:r>
            <a:r>
              <a:rPr lang="en-US" sz="3600" dirty="0" err="1"/>
              <a:t>Phinehas</a:t>
            </a:r>
            <a:r>
              <a:rPr lang="en-US" sz="3600" dirty="0"/>
              <a:t> was probably even more impacted by the death of his uncles, </a:t>
            </a:r>
            <a:r>
              <a:rPr lang="en-US" sz="3600" dirty="0" err="1"/>
              <a:t>Nadab</a:t>
            </a:r>
            <a:r>
              <a:rPr lang="en-US" sz="3600" dirty="0"/>
              <a:t> and </a:t>
            </a:r>
            <a:r>
              <a:rPr lang="en-US" sz="3600" dirty="0" err="1"/>
              <a:t>Abihu</a:t>
            </a:r>
            <a:r>
              <a:rPr lang="en-US" sz="3600" dirty="0"/>
              <a:t>.  That even focused him on the need for a holy approach unto God, the way prescribed, rather the way man may want to </a:t>
            </a:r>
            <a:r>
              <a:rPr lang="en-US" sz="3600" dirty="0" smtClean="0"/>
              <a:t>do, it must be done </a:t>
            </a:r>
            <a:r>
              <a:rPr lang="en-US" sz="3600" dirty="0"/>
              <a:t>with all humility.  </a:t>
            </a:r>
          </a:p>
          <a:p>
            <a:pPr marL="0" indent="0">
              <a:buNone/>
            </a:pPr>
            <a:r>
              <a:rPr lang="en-US" sz="3600" dirty="0"/>
              <a:t> </a:t>
            </a:r>
          </a:p>
          <a:p>
            <a:endParaRPr lang="en-US" dirty="0"/>
          </a:p>
        </p:txBody>
      </p:sp>
    </p:spTree>
    <p:extLst>
      <p:ext uri="{BB962C8B-B14F-4D97-AF65-F5344CB8AC3E}">
        <p14:creationId xmlns:p14="http://schemas.microsoft.com/office/powerpoint/2010/main" val="171921666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9917"/>
            <a:ext cx="8229600" cy="1090083"/>
          </a:xfrm>
        </p:spPr>
        <p:style>
          <a:lnRef idx="0">
            <a:schemeClr val="dk1"/>
          </a:lnRef>
          <a:fillRef idx="3">
            <a:schemeClr val="dk1"/>
          </a:fillRef>
          <a:effectRef idx="3">
            <a:schemeClr val="dk1"/>
          </a:effectRef>
          <a:fontRef idx="minor">
            <a:schemeClr val="lt1"/>
          </a:fontRef>
        </p:style>
        <p:txBody>
          <a:bodyPr/>
          <a:lstStyle/>
          <a:p>
            <a:r>
              <a:rPr lang="en-US" dirty="0" smtClean="0"/>
              <a:t>Summary of the Life of </a:t>
            </a:r>
            <a:r>
              <a:rPr lang="en-US" dirty="0" err="1" smtClean="0"/>
              <a:t>Phinehas</a:t>
            </a:r>
            <a:endParaRPr lang="en-US" dirty="0"/>
          </a:p>
        </p:txBody>
      </p:sp>
      <p:sp>
        <p:nvSpPr>
          <p:cNvPr id="3" name="Content Placeholder 2"/>
          <p:cNvSpPr>
            <a:spLocks noGrp="1"/>
          </p:cNvSpPr>
          <p:nvPr>
            <p:ph idx="1"/>
          </p:nvPr>
        </p:nvSpPr>
        <p:spPr>
          <a:xfrm>
            <a:off x="158750" y="1449916"/>
            <a:ext cx="8985250" cy="5408083"/>
          </a:xfrm>
        </p:spPr>
        <p:txBody>
          <a:bodyPr>
            <a:normAutofit fontScale="70000" lnSpcReduction="20000"/>
          </a:bodyPr>
          <a:lstStyle/>
          <a:p>
            <a:pPr marL="0" indent="0">
              <a:buNone/>
            </a:pPr>
            <a:r>
              <a:rPr lang="en-US" dirty="0" err="1"/>
              <a:t>Phinehas</a:t>
            </a:r>
            <a:r>
              <a:rPr lang="en-US" dirty="0"/>
              <a:t> kept this high exaltation of God focus throughout his life and he had the appropriate zeal toward God for it.  He was given a special blessing, an oath from God, that promised an everlasting priesthood.  The everlasting priesthood was one of life and peace.  He was focused on God and His glory primarily but also on the salvation of the nation.  He was not zealous to only carry the spear </a:t>
            </a:r>
            <a:r>
              <a:rPr lang="en-US" dirty="0" smtClean="0"/>
              <a:t>but it was to </a:t>
            </a:r>
            <a:r>
              <a:rPr lang="en-US" dirty="0"/>
              <a:t>execute God’s </a:t>
            </a:r>
            <a:r>
              <a:rPr lang="en-US" dirty="0" smtClean="0"/>
              <a:t>will with the purpose </a:t>
            </a:r>
            <a:r>
              <a:rPr lang="en-US" smtClean="0"/>
              <a:t>of salvation.  </a:t>
            </a:r>
            <a:endParaRPr lang="en-US" dirty="0"/>
          </a:p>
          <a:p>
            <a:pPr marL="0" indent="0">
              <a:buNone/>
            </a:pPr>
            <a:endParaRPr lang="en-US" dirty="0" smtClean="0"/>
          </a:p>
          <a:p>
            <a:pPr marL="0" indent="0">
              <a:buNone/>
            </a:pPr>
            <a:r>
              <a:rPr lang="en-US" dirty="0" smtClean="0"/>
              <a:t>After the plague was stopped and a special covenant was given, he lead 12,000 men of Israel against the Kings of </a:t>
            </a:r>
            <a:r>
              <a:rPr lang="en-US" dirty="0" err="1" smtClean="0"/>
              <a:t>Midianites</a:t>
            </a:r>
            <a:r>
              <a:rPr lang="en-US" dirty="0" smtClean="0"/>
              <a:t> and won an amazing victory - he did not loose one man!  After this great deliverance he continued in faithful and zealous service to the Lord.  He was then brought to a controversy with his brethren that would test the intention and focus of his zeal.  Reports of false worship about the 3 tribes on the east of Jordon contained truth, however at best there was misinformation about their intension and at worse a false report to stir up the wrath of Israel and </a:t>
            </a:r>
            <a:r>
              <a:rPr lang="en-US" dirty="0" err="1" smtClean="0"/>
              <a:t>Phinehas</a:t>
            </a:r>
            <a:r>
              <a:rPr lang="en-US" dirty="0" smtClean="0"/>
              <a:t>’ zeal against their brethren.  </a:t>
            </a:r>
          </a:p>
          <a:p>
            <a:pPr marL="0" indent="0">
              <a:buNone/>
            </a:pPr>
            <a:r>
              <a:rPr lang="en-US" dirty="0"/>
              <a:t> </a:t>
            </a:r>
          </a:p>
        </p:txBody>
      </p:sp>
    </p:spTree>
    <p:extLst>
      <p:ext uri="{BB962C8B-B14F-4D97-AF65-F5344CB8AC3E}">
        <p14:creationId xmlns:p14="http://schemas.microsoft.com/office/powerpoint/2010/main" val="301200156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6333"/>
            <a:ext cx="8229600" cy="1090083"/>
          </a:xfrm>
        </p:spPr>
        <p:style>
          <a:lnRef idx="0">
            <a:schemeClr val="dk1"/>
          </a:lnRef>
          <a:fillRef idx="3">
            <a:schemeClr val="dk1"/>
          </a:fillRef>
          <a:effectRef idx="3">
            <a:schemeClr val="dk1"/>
          </a:effectRef>
          <a:fontRef idx="minor">
            <a:schemeClr val="lt1"/>
          </a:fontRef>
        </p:style>
        <p:txBody>
          <a:bodyPr/>
          <a:lstStyle/>
          <a:p>
            <a:r>
              <a:rPr lang="en-US" dirty="0" smtClean="0"/>
              <a:t>Summary of the Life of </a:t>
            </a:r>
            <a:r>
              <a:rPr lang="en-US" dirty="0" err="1" smtClean="0"/>
              <a:t>Phinehas</a:t>
            </a:r>
            <a:endParaRPr lang="en-US" dirty="0"/>
          </a:p>
        </p:txBody>
      </p:sp>
      <p:sp>
        <p:nvSpPr>
          <p:cNvPr id="3" name="Content Placeholder 2"/>
          <p:cNvSpPr>
            <a:spLocks noGrp="1"/>
          </p:cNvSpPr>
          <p:nvPr>
            <p:ph idx="1"/>
          </p:nvPr>
        </p:nvSpPr>
        <p:spPr>
          <a:xfrm>
            <a:off x="158750" y="1449916"/>
            <a:ext cx="8985250" cy="5408083"/>
          </a:xfrm>
        </p:spPr>
        <p:txBody>
          <a:bodyPr>
            <a:normAutofit fontScale="70000" lnSpcReduction="20000"/>
          </a:bodyPr>
          <a:lstStyle/>
          <a:p>
            <a:pPr marL="0" indent="0">
              <a:buNone/>
            </a:pPr>
            <a:r>
              <a:rPr lang="en-US" dirty="0"/>
              <a:t> </a:t>
            </a:r>
            <a:r>
              <a:rPr lang="en-US" dirty="0" smtClean="0"/>
              <a:t>He </a:t>
            </a:r>
            <a:r>
              <a:rPr lang="en-US" dirty="0"/>
              <a:t>learned to listen to his brethren and hear what they were saying.  He understood that they were appealing to God as their witness and what their true intention was.  He realized that he </a:t>
            </a:r>
            <a:r>
              <a:rPr lang="en-US" dirty="0" smtClean="0"/>
              <a:t>was dangerously close to </a:t>
            </a:r>
            <a:r>
              <a:rPr lang="en-US" dirty="0"/>
              <a:t>falsely condemning and going to war against his brethren.  He then celebrated the alter of Ed (Witness).    He </a:t>
            </a:r>
            <a:r>
              <a:rPr lang="en-US" dirty="0" smtClean="0"/>
              <a:t>was also </a:t>
            </a:r>
            <a:r>
              <a:rPr lang="en-US" dirty="0"/>
              <a:t>ministering as </a:t>
            </a:r>
            <a:r>
              <a:rPr lang="en-US" dirty="0" smtClean="0"/>
              <a:t>the high priest </a:t>
            </a:r>
            <a:r>
              <a:rPr lang="en-US" dirty="0"/>
              <a:t>when the controversy of the tribe of Benjamin.  He carefully and faithfully sought the instruction of the Lord during this controversy and acted </a:t>
            </a:r>
            <a:r>
              <a:rPr lang="en-US" dirty="0" smtClean="0"/>
              <a:t>faithfully, in spite of what appeared to be failure.   He and Israel were ultimately successful but not before great losses.    </a:t>
            </a:r>
            <a:endParaRPr lang="en-US" dirty="0"/>
          </a:p>
          <a:p>
            <a:pPr marL="0" indent="0">
              <a:buNone/>
            </a:pPr>
            <a:r>
              <a:rPr lang="en-US" dirty="0"/>
              <a:t> </a:t>
            </a:r>
          </a:p>
          <a:p>
            <a:pPr marL="0" indent="0">
              <a:buNone/>
            </a:pPr>
            <a:r>
              <a:rPr lang="en-US" dirty="0"/>
              <a:t>The actions of faith of </a:t>
            </a:r>
            <a:r>
              <a:rPr lang="en-US" dirty="0" err="1"/>
              <a:t>Phinehas</a:t>
            </a:r>
            <a:r>
              <a:rPr lang="en-US" dirty="0"/>
              <a:t> were commemorated by Moses in his final recorded prayer of blessings on the children of Israel before his death (</a:t>
            </a:r>
            <a:r>
              <a:rPr lang="en-US" dirty="0" err="1"/>
              <a:t>Deut</a:t>
            </a:r>
            <a:r>
              <a:rPr lang="en-US" dirty="0"/>
              <a:t> 33:8-11), recorded as a major event in the nation of Israel (</a:t>
            </a:r>
            <a:r>
              <a:rPr lang="en-US" dirty="0" err="1"/>
              <a:t>Psa</a:t>
            </a:r>
            <a:r>
              <a:rPr lang="en-US" dirty="0"/>
              <a:t> 106:30-31) and his priesthood was applied to the order of </a:t>
            </a:r>
            <a:r>
              <a:rPr lang="en-US" dirty="0" err="1"/>
              <a:t>Melchizeck</a:t>
            </a:r>
            <a:r>
              <a:rPr lang="en-US" dirty="0"/>
              <a:t> by David in </a:t>
            </a:r>
            <a:r>
              <a:rPr lang="en-US" dirty="0" err="1"/>
              <a:t>Psa</a:t>
            </a:r>
            <a:r>
              <a:rPr lang="en-US" dirty="0"/>
              <a:t> 110.  He was referenced </a:t>
            </a:r>
            <a:r>
              <a:rPr lang="en-US" dirty="0" smtClean="0"/>
              <a:t>about 600 </a:t>
            </a:r>
            <a:r>
              <a:rPr lang="en-US" dirty="0"/>
              <a:t>years after his death to stir to proper leadership from the priests </a:t>
            </a:r>
            <a:r>
              <a:rPr lang="en-US" dirty="0" smtClean="0"/>
              <a:t>(</a:t>
            </a:r>
            <a:r>
              <a:rPr lang="en-US" dirty="0"/>
              <a:t>Mal 2:5-7).  There is one more explicit application to the works of </a:t>
            </a:r>
            <a:r>
              <a:rPr lang="en-US" dirty="0" err="1"/>
              <a:t>Phinehas</a:t>
            </a:r>
            <a:r>
              <a:rPr lang="en-US" dirty="0"/>
              <a:t> and it is applied to the </a:t>
            </a:r>
            <a:r>
              <a:rPr lang="en-US" dirty="0" smtClean="0"/>
              <a:t>work, which  </a:t>
            </a:r>
            <a:r>
              <a:rPr lang="en-US" dirty="0"/>
              <a:t>Christ has yet do accomplish - Isa 9.</a:t>
            </a:r>
          </a:p>
          <a:p>
            <a:pPr marL="0" indent="0">
              <a:buNone/>
            </a:pPr>
            <a:endParaRPr lang="en-US" dirty="0"/>
          </a:p>
        </p:txBody>
      </p:sp>
    </p:spTree>
    <p:extLst>
      <p:ext uri="{BB962C8B-B14F-4D97-AF65-F5344CB8AC3E}">
        <p14:creationId xmlns:p14="http://schemas.microsoft.com/office/powerpoint/2010/main" val="60031786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rmAutofit fontScale="90000"/>
          </a:bodyPr>
          <a:lstStyle/>
          <a:p>
            <a:r>
              <a:rPr lang="en-US" dirty="0" smtClean="0"/>
              <a:t>Why is Malachi considered a Prophet?</a:t>
            </a:r>
            <a:endParaRPr lang="en-US" dirty="0"/>
          </a:p>
        </p:txBody>
      </p:sp>
      <p:sp>
        <p:nvSpPr>
          <p:cNvPr id="3" name="Content Placeholder 2"/>
          <p:cNvSpPr>
            <a:spLocks noGrp="1"/>
          </p:cNvSpPr>
          <p:nvPr>
            <p:ph idx="1"/>
          </p:nvPr>
        </p:nvSpPr>
        <p:spPr/>
        <p:txBody>
          <a:bodyPr/>
          <a:lstStyle/>
          <a:p>
            <a:pPr>
              <a:buNone/>
            </a:pPr>
            <a:r>
              <a:rPr lang="en-US" dirty="0" smtClean="0"/>
              <a:t>	Behold, I will send my messenger, and he shall prepare the way before me: and the Lord, whom ye seek, shall suddenly come to his temple, even the messenger of the covenant, whom ye delight in: behold, he shall come, </a:t>
            </a:r>
            <a:r>
              <a:rPr lang="en-US" dirty="0" err="1" smtClean="0"/>
              <a:t>saith</a:t>
            </a:r>
            <a:r>
              <a:rPr lang="en-US" dirty="0" smtClean="0"/>
              <a:t> the LORD of hosts. (Mal 3:1)</a:t>
            </a:r>
          </a:p>
          <a:p>
            <a:pPr>
              <a:buNone/>
            </a:pPr>
            <a:endParaRPr lang="en-US" dirty="0" smtClean="0"/>
          </a:p>
        </p:txBody>
      </p:sp>
      <p:sp>
        <p:nvSpPr>
          <p:cNvPr id="4" name="Slide Number Placeholder 3"/>
          <p:cNvSpPr>
            <a:spLocks noGrp="1"/>
          </p:cNvSpPr>
          <p:nvPr>
            <p:ph type="sldNum" sz="quarter" idx="12"/>
          </p:nvPr>
        </p:nvSpPr>
        <p:spPr/>
        <p:txBody>
          <a:bodyPr/>
          <a:lstStyle/>
          <a:p>
            <a:fld id="{1EBCACB4-7BB8-4A74-83A5-C12FBFC35A77}" type="slidenum">
              <a:rPr lang="en-US" smtClean="0"/>
              <a:pPr/>
              <a:t>3</a:t>
            </a:fld>
            <a:endParaRPr lang="en-US"/>
          </a:p>
        </p:txBody>
      </p:sp>
      <p:cxnSp>
        <p:nvCxnSpPr>
          <p:cNvPr id="6" name="Straight Connector 5"/>
          <p:cNvCxnSpPr/>
          <p:nvPr/>
        </p:nvCxnSpPr>
        <p:spPr>
          <a:xfrm>
            <a:off x="914400" y="2133600"/>
            <a:ext cx="7620000"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914400" y="2667000"/>
            <a:ext cx="4419600"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31333"/>
          </a:xfrm>
        </p:spPr>
        <p:style>
          <a:lnRef idx="0">
            <a:schemeClr val="dk1"/>
          </a:lnRef>
          <a:fillRef idx="3">
            <a:schemeClr val="dk1"/>
          </a:fillRef>
          <a:effectRef idx="3">
            <a:schemeClr val="dk1"/>
          </a:effectRef>
          <a:fontRef idx="minor">
            <a:schemeClr val="lt1"/>
          </a:fontRef>
        </p:style>
        <p:txBody>
          <a:bodyPr>
            <a:normAutofit/>
          </a:bodyPr>
          <a:lstStyle/>
          <a:p>
            <a:r>
              <a:rPr lang="sk-SK" dirty="0" smtClean="0"/>
              <a:t>Isaiah </a:t>
            </a:r>
            <a:r>
              <a:rPr lang="sk-SK" dirty="0"/>
              <a:t>9:1-</a:t>
            </a:r>
            <a:r>
              <a:rPr lang="sk-SK" dirty="0" smtClean="0"/>
              <a:t>7</a:t>
            </a:r>
            <a:endParaRPr lang="en-US" dirty="0"/>
          </a:p>
        </p:txBody>
      </p:sp>
      <p:sp>
        <p:nvSpPr>
          <p:cNvPr id="3" name="Content Placeholder 2"/>
          <p:cNvSpPr>
            <a:spLocks noGrp="1"/>
          </p:cNvSpPr>
          <p:nvPr>
            <p:ph idx="1"/>
          </p:nvPr>
        </p:nvSpPr>
        <p:spPr>
          <a:xfrm>
            <a:off x="457200" y="1142999"/>
            <a:ext cx="8496300" cy="5471583"/>
          </a:xfrm>
        </p:spPr>
        <p:txBody>
          <a:bodyPr>
            <a:normAutofit fontScale="70000" lnSpcReduction="20000"/>
          </a:bodyPr>
          <a:lstStyle/>
          <a:p>
            <a:pPr marL="0" indent="0">
              <a:buNone/>
            </a:pPr>
            <a:r>
              <a:rPr lang="en-US" dirty="0"/>
              <a:t>Nevertheless, there will be no more gloom for those who were in distress. In the past he humbled the land of </a:t>
            </a:r>
            <a:r>
              <a:rPr lang="en-US" dirty="0" err="1"/>
              <a:t>Zebulun</a:t>
            </a:r>
            <a:r>
              <a:rPr lang="en-US" dirty="0"/>
              <a:t> and the land of Naphtali, but in the future he will honor Galilee of the Gentiles, by the way of the sea, along the Jordan--The people walking in darkness have seen a great light; on those living in the land of the shadow of death a light has dawned. You have enlarged the nation and increased their joy; they rejoice before you as people rejoice at the harvest, as men rejoice when dividing the plunder. For as in the day of </a:t>
            </a:r>
            <a:r>
              <a:rPr lang="en-US" b="1" dirty="0" err="1">
                <a:solidFill>
                  <a:srgbClr val="0000FF"/>
                </a:solidFill>
              </a:rPr>
              <a:t>Midian's</a:t>
            </a:r>
            <a:r>
              <a:rPr lang="en-US" b="1" dirty="0">
                <a:solidFill>
                  <a:srgbClr val="0000FF"/>
                </a:solidFill>
              </a:rPr>
              <a:t> defeat</a:t>
            </a:r>
            <a:r>
              <a:rPr lang="en-US" dirty="0"/>
              <a:t>, you have shattered the yoke that burdens them, the bar across their shoulders, the rod of their oppressor. Every warrior's boot used in battle and every garment rolled in blood will be destined for burning, will be fuel for the fire. For to us a child is born, to us a son is given, and the government will be on his shoulders. And he will be called Wonderful Counselor, Mighty God, Everlasting Father, </a:t>
            </a:r>
            <a:r>
              <a:rPr lang="en-US" b="1" dirty="0">
                <a:solidFill>
                  <a:srgbClr val="0000FF"/>
                </a:solidFill>
              </a:rPr>
              <a:t>Prince of Peace</a:t>
            </a:r>
            <a:r>
              <a:rPr lang="en-US" dirty="0"/>
              <a:t>. Of the increase of his government and </a:t>
            </a:r>
            <a:r>
              <a:rPr lang="en-US" b="1" dirty="0">
                <a:solidFill>
                  <a:srgbClr val="0000FF"/>
                </a:solidFill>
              </a:rPr>
              <a:t>peace </a:t>
            </a:r>
            <a:r>
              <a:rPr lang="en-US" dirty="0"/>
              <a:t>there will be no end. He will </a:t>
            </a:r>
            <a:r>
              <a:rPr lang="en-US" b="1" dirty="0">
                <a:solidFill>
                  <a:srgbClr val="0000FF"/>
                </a:solidFill>
              </a:rPr>
              <a:t>reign</a:t>
            </a:r>
            <a:r>
              <a:rPr lang="en-US" dirty="0"/>
              <a:t> on David's throne and over his kingdom, establishing and upholding it with </a:t>
            </a:r>
            <a:r>
              <a:rPr lang="en-US" b="1" dirty="0">
                <a:solidFill>
                  <a:srgbClr val="0000FF"/>
                </a:solidFill>
              </a:rPr>
              <a:t>justice and righteousness</a:t>
            </a:r>
            <a:r>
              <a:rPr lang="en-US" dirty="0"/>
              <a:t> from that time on and forever. The </a:t>
            </a:r>
            <a:r>
              <a:rPr lang="en-US" b="1" dirty="0">
                <a:solidFill>
                  <a:srgbClr val="0000FF"/>
                </a:solidFill>
              </a:rPr>
              <a:t>zeal of the LORD Almighty will accomplish this. </a:t>
            </a:r>
          </a:p>
        </p:txBody>
      </p:sp>
    </p:spTree>
    <p:extLst>
      <p:ext uri="{BB962C8B-B14F-4D97-AF65-F5344CB8AC3E}">
        <p14:creationId xmlns:p14="http://schemas.microsoft.com/office/powerpoint/2010/main" val="32102790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dirty="0" smtClean="0"/>
              <a:t>Supplement notes to class 2</a:t>
            </a:r>
            <a:endParaRPr lang="en-US" dirty="0"/>
          </a:p>
        </p:txBody>
      </p:sp>
      <p:sp>
        <p:nvSpPr>
          <p:cNvPr id="3" name="Content Placeholder 2"/>
          <p:cNvSpPr>
            <a:spLocks noGrp="1"/>
          </p:cNvSpPr>
          <p:nvPr>
            <p:ph idx="1"/>
          </p:nvPr>
        </p:nvSpPr>
        <p:spPr/>
        <p:txBody>
          <a:bodyPr/>
          <a:lstStyle/>
          <a:p>
            <a:r>
              <a:rPr lang="en-US" dirty="0" smtClean="0"/>
              <a:t>Below this slide:</a:t>
            </a:r>
          </a:p>
          <a:p>
            <a:pPr marL="0" indent="0">
              <a:buNone/>
            </a:pPr>
            <a:endParaRPr lang="en-US" dirty="0"/>
          </a:p>
        </p:txBody>
      </p:sp>
    </p:spTree>
    <p:extLst>
      <p:ext uri="{BB962C8B-B14F-4D97-AF65-F5344CB8AC3E}">
        <p14:creationId xmlns:p14="http://schemas.microsoft.com/office/powerpoint/2010/main" val="37920424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The LORD did not set his love upon you, nor choose you, because ye were more in number than any people; for ye were the fewest of all people: But because the LORD loved you, and because he would keep the oath which he had sworn unto your fathers, hath the LORD brought you out with a mighty hand, and redeemed you out of the house of bondmen, from the hand of Pharaoh king of Egypt.     (</a:t>
            </a:r>
            <a:r>
              <a:rPr lang="en-US" dirty="0" err="1" smtClean="0"/>
              <a:t>Deu</a:t>
            </a:r>
            <a:r>
              <a:rPr lang="en-US" dirty="0" smtClean="0"/>
              <a:t> 7:7-8)</a:t>
            </a:r>
          </a:p>
          <a:p>
            <a:endParaRPr lang="en-US" dirty="0" smtClean="0"/>
          </a:p>
        </p:txBody>
      </p:sp>
      <p:sp>
        <p:nvSpPr>
          <p:cNvPr id="4"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God’s Love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God’s Love</a:t>
            </a:r>
            <a:endParaRPr lang="en-US" dirty="0"/>
          </a:p>
        </p:txBody>
      </p:sp>
      <p:sp>
        <p:nvSpPr>
          <p:cNvPr id="3" name="Content Placeholder 2"/>
          <p:cNvSpPr>
            <a:spLocks noGrp="1"/>
          </p:cNvSpPr>
          <p:nvPr>
            <p:ph idx="1"/>
          </p:nvPr>
        </p:nvSpPr>
        <p:spPr>
          <a:xfrm>
            <a:off x="457200" y="1600200"/>
            <a:ext cx="8229600" cy="4724400"/>
          </a:xfrm>
        </p:spPr>
        <p:txBody>
          <a:bodyPr>
            <a:normAutofit lnSpcReduction="10000"/>
          </a:bodyPr>
          <a:lstStyle/>
          <a:p>
            <a:r>
              <a:rPr lang="en-US" sz="2400" dirty="0" smtClean="0"/>
              <a:t>Behold, the heaven and the heaven of heavens is the LORD'S thy God, the earth also, with all that therein is. Only the LORD had a delight in thy fathers to love them, and he chose their seed after them, even you above all people, as it is this day. Circumcise therefore the foreskin of your heart, and be no more </a:t>
            </a:r>
            <a:r>
              <a:rPr lang="en-US" sz="2400" dirty="0" err="1" smtClean="0"/>
              <a:t>stiffnecked</a:t>
            </a:r>
            <a:r>
              <a:rPr lang="en-US" sz="2400" dirty="0" smtClean="0"/>
              <a:t>.  (</a:t>
            </a:r>
            <a:r>
              <a:rPr lang="en-US" sz="2400" dirty="0" err="1" smtClean="0"/>
              <a:t>Deu</a:t>
            </a:r>
            <a:r>
              <a:rPr lang="en-US" sz="2400" dirty="0" smtClean="0"/>
              <a:t> 10:14-16)</a:t>
            </a:r>
          </a:p>
          <a:p>
            <a:r>
              <a:rPr lang="en-US" sz="2400" dirty="0" smtClean="0"/>
              <a:t>Thou shalt fear the LORD thy God; him shalt thou serve, and to him shalt thou cleave, and swear by his name. He is thy praise, and he is thy God, that hath done for thee these great and terrible things, which </a:t>
            </a:r>
            <a:r>
              <a:rPr lang="en-US" sz="2400" dirty="0" err="1" smtClean="0"/>
              <a:t>thine</a:t>
            </a:r>
            <a:r>
              <a:rPr lang="en-US" sz="2400" dirty="0" smtClean="0"/>
              <a:t> eyes have seen. Thy fathers went down into Egypt with threescore and ten persons; and now the LORD thy God hath made thee as the stars of heaven for multitude.   (</a:t>
            </a:r>
            <a:r>
              <a:rPr lang="en-US" sz="2400" dirty="0" err="1" smtClean="0"/>
              <a:t>Deu</a:t>
            </a:r>
            <a:r>
              <a:rPr lang="en-US" sz="2400" dirty="0" smtClean="0"/>
              <a:t> 10:20-22)</a:t>
            </a:r>
          </a:p>
          <a:p>
            <a:endParaRPr lang="en-US" dirty="0" smtClean="0"/>
          </a:p>
          <a:p>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God’s Love</a:t>
            </a:r>
            <a:endParaRPr lang="en-US" dirty="0"/>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r>
              <a:rPr lang="en-US" dirty="0" smtClean="0"/>
              <a:t>Now will I sing to my </a:t>
            </a:r>
            <a:r>
              <a:rPr lang="en-US" dirty="0" err="1" smtClean="0"/>
              <a:t>wellbeloved</a:t>
            </a:r>
            <a:r>
              <a:rPr lang="en-US" dirty="0" smtClean="0"/>
              <a:t> a song of my beloved touching his vineyard. My </a:t>
            </a:r>
            <a:r>
              <a:rPr lang="en-US" dirty="0" err="1" smtClean="0"/>
              <a:t>wellbeloved</a:t>
            </a:r>
            <a:r>
              <a:rPr lang="en-US" dirty="0" smtClean="0"/>
              <a:t> hath a vineyard in a very fruitful hill: And he fenced it, and gathered out the stones thereof, and planted it with the choicest vine, and built a tower in the midst of it, and also made a winepress therein: and he looked that it should bring forth grapes, and it brought forth wild grapes. And now, O inhabitants of Jerusalem, and men of Judah, judge, I pray you, betwixt me and my vineyard. What could have been done more to my vineyard, that I have not done in it? wherefore, when I looked that it should bring forth grapes, brought it forth wild grapes?        (Isa 5:1-4)</a:t>
            </a:r>
          </a:p>
          <a:p>
            <a:endParaRPr lang="en-US" dirty="0" smtClean="0"/>
          </a:p>
          <a:p>
            <a:endParaRPr lang="en-US" dirty="0" smtClean="0"/>
          </a:p>
          <a:p>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God’s Love</a:t>
            </a:r>
            <a:endParaRPr lang="en-US" dirty="0"/>
          </a:p>
        </p:txBody>
      </p:sp>
      <p:sp>
        <p:nvSpPr>
          <p:cNvPr id="3" name="Content Placeholder 2"/>
          <p:cNvSpPr>
            <a:spLocks noGrp="1"/>
          </p:cNvSpPr>
          <p:nvPr>
            <p:ph idx="1"/>
          </p:nvPr>
        </p:nvSpPr>
        <p:spPr>
          <a:xfrm>
            <a:off x="457200" y="1600201"/>
            <a:ext cx="8229600" cy="3962399"/>
          </a:xfrm>
        </p:spPr>
        <p:txBody>
          <a:bodyPr>
            <a:normAutofit fontScale="92500" lnSpcReduction="10000"/>
          </a:bodyPr>
          <a:lstStyle/>
          <a:p>
            <a:r>
              <a:rPr lang="en-US" sz="2600" dirty="0" smtClean="0"/>
              <a:t>For I would not, brethren, that ye should be ignorant of this mystery, lest ye should be wise in your own conceits; that blindness in part is happened to Israel, until the </a:t>
            </a:r>
            <a:r>
              <a:rPr lang="en-US" sz="2600" dirty="0" err="1" smtClean="0"/>
              <a:t>fulness</a:t>
            </a:r>
            <a:r>
              <a:rPr lang="en-US" sz="2600" dirty="0" smtClean="0"/>
              <a:t> of the Gentiles be come in. And so all Israel shall be saved: as it is written, There shall come out of </a:t>
            </a:r>
            <a:r>
              <a:rPr lang="en-US" sz="2600" dirty="0" err="1" smtClean="0"/>
              <a:t>Sion</a:t>
            </a:r>
            <a:r>
              <a:rPr lang="en-US" sz="2600" dirty="0" smtClean="0"/>
              <a:t> the Deliverer, and shall turn away ungodliness from Jacob: For this is my covenant unto them, when I shall take away their sins. As concerning the gospel, they are enemies for your sakes: but as touching the election, they are </a:t>
            </a:r>
            <a:r>
              <a:rPr lang="en-US" sz="2600" b="1" i="1" dirty="0" smtClean="0"/>
              <a:t>beloved for the fathers' sakes</a:t>
            </a:r>
            <a:r>
              <a:rPr lang="en-US" sz="2600" dirty="0" smtClean="0"/>
              <a:t>. For the gifts and calling of God are without repentance.   (Rom 11:25-29)</a:t>
            </a:r>
          </a:p>
          <a:p>
            <a:endParaRPr lang="en-US" dirty="0" smtClean="0"/>
          </a:p>
          <a:p>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God’s Love</a:t>
            </a:r>
            <a:endParaRPr lang="en-US" dirty="0"/>
          </a:p>
        </p:txBody>
      </p:sp>
      <p:sp>
        <p:nvSpPr>
          <p:cNvPr id="3" name="Content Placeholder 2"/>
          <p:cNvSpPr>
            <a:spLocks noGrp="1"/>
          </p:cNvSpPr>
          <p:nvPr>
            <p:ph idx="1"/>
          </p:nvPr>
        </p:nvSpPr>
        <p:spPr/>
        <p:txBody>
          <a:bodyPr/>
          <a:lstStyle/>
          <a:p>
            <a:r>
              <a:rPr lang="en-US" dirty="0" smtClean="0"/>
              <a:t>Why didn’t they “see” Yahweh’s love?</a:t>
            </a:r>
          </a:p>
          <a:p>
            <a:endParaRPr lang="en-US" dirty="0" smtClean="0"/>
          </a:p>
          <a:p>
            <a:r>
              <a:rPr lang="en-US" dirty="0" smtClean="0"/>
              <a:t>He that </a:t>
            </a:r>
            <a:r>
              <a:rPr lang="en-US" dirty="0" err="1" smtClean="0"/>
              <a:t>loveth</a:t>
            </a:r>
            <a:r>
              <a:rPr lang="en-US" dirty="0" smtClean="0"/>
              <a:t> not </a:t>
            </a:r>
            <a:r>
              <a:rPr lang="en-US" dirty="0" err="1" smtClean="0"/>
              <a:t>knoweth</a:t>
            </a:r>
            <a:r>
              <a:rPr lang="en-US" dirty="0" smtClean="0"/>
              <a:t> not God; for God is love. (1Jn 4:8)</a:t>
            </a:r>
          </a:p>
          <a:p>
            <a:pPr>
              <a:buNone/>
            </a:pPr>
            <a:endParaRPr lang="en-US" dirty="0" smtClean="0"/>
          </a:p>
          <a:p>
            <a:r>
              <a:rPr lang="en-US" dirty="0" smtClean="0"/>
              <a:t>But God </a:t>
            </a:r>
            <a:r>
              <a:rPr lang="en-US" dirty="0" err="1" smtClean="0"/>
              <a:t>commendeth</a:t>
            </a:r>
            <a:r>
              <a:rPr lang="en-US" dirty="0" smtClean="0"/>
              <a:t> his love toward us, in that, while we were yet sinners, Christ died for us.  (Rom 5:8)</a:t>
            </a:r>
          </a:p>
          <a:p>
            <a:endParaRPr lang="en-US" dirty="0" smtClean="0"/>
          </a:p>
          <a:p>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God’s love &amp; their position</a:t>
            </a:r>
            <a:endParaRPr lang="en-US" dirty="0"/>
          </a:p>
        </p:txBody>
      </p:sp>
      <p:sp>
        <p:nvSpPr>
          <p:cNvPr id="3" name="Content Placeholder 2"/>
          <p:cNvSpPr>
            <a:spLocks noGrp="1"/>
          </p:cNvSpPr>
          <p:nvPr>
            <p:ph idx="1"/>
          </p:nvPr>
        </p:nvSpPr>
        <p:spPr/>
        <p:txBody>
          <a:bodyPr/>
          <a:lstStyle/>
          <a:p>
            <a:r>
              <a:rPr lang="en-US" dirty="0" smtClean="0"/>
              <a:t>After confirming the unconditional love of Yahweh (v 2-5) there is a clear statement that this did not absolve their guilt.</a:t>
            </a:r>
          </a:p>
          <a:p>
            <a:r>
              <a:rPr lang="en-US" dirty="0" smtClean="0"/>
              <a:t>This was first against the spiritual leaders.  The priest were showing contempt:</a:t>
            </a:r>
          </a:p>
          <a:p>
            <a:pPr marL="914400" lvl="1" indent="-514350">
              <a:buFont typeface="+mj-lt"/>
              <a:buAutoNum type="arabicPeriod"/>
            </a:pPr>
            <a:r>
              <a:rPr lang="en-US" dirty="0" smtClean="0"/>
              <a:t>For His sacrifices (v6-14)</a:t>
            </a:r>
          </a:p>
          <a:p>
            <a:pPr marL="914400" lvl="1" indent="-514350">
              <a:buFont typeface="+mj-lt"/>
              <a:buAutoNum type="arabicPeriod"/>
            </a:pPr>
            <a:r>
              <a:rPr lang="en-US" dirty="0" smtClean="0"/>
              <a:t>For His glory (2:1-3)</a:t>
            </a:r>
          </a:p>
          <a:p>
            <a:pPr marL="914400" lvl="1" indent="-514350">
              <a:buFont typeface="+mj-lt"/>
              <a:buAutoNum type="arabicPeriod"/>
            </a:pPr>
            <a:r>
              <a:rPr lang="en-US" dirty="0" smtClean="0"/>
              <a:t>For His law (2:4-9)</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God’s love &amp; their position</a:t>
            </a:r>
            <a:endParaRPr lang="en-US" dirty="0"/>
          </a:p>
        </p:txBody>
      </p:sp>
      <p:sp>
        <p:nvSpPr>
          <p:cNvPr id="3" name="Content Placeholder 2"/>
          <p:cNvSpPr>
            <a:spLocks noGrp="1"/>
          </p:cNvSpPr>
          <p:nvPr>
            <p:ph idx="1"/>
          </p:nvPr>
        </p:nvSpPr>
        <p:spPr/>
        <p:txBody>
          <a:bodyPr>
            <a:normAutofit/>
          </a:bodyPr>
          <a:lstStyle/>
          <a:p>
            <a:r>
              <a:rPr lang="en-US" sz="2400" dirty="0" smtClean="0"/>
              <a:t>And ye have forgotten the exhortation which </a:t>
            </a:r>
            <a:r>
              <a:rPr lang="en-US" sz="2400" dirty="0" err="1" smtClean="0"/>
              <a:t>speaketh</a:t>
            </a:r>
            <a:r>
              <a:rPr lang="en-US" sz="2400" dirty="0" smtClean="0"/>
              <a:t> unto you as unto children, My son, despise not thou the chastening of the Lord, nor faint when thou art rebuked of him: For whom the Lord </a:t>
            </a:r>
            <a:r>
              <a:rPr lang="en-US" sz="2400" dirty="0" err="1" smtClean="0"/>
              <a:t>loveth</a:t>
            </a:r>
            <a:r>
              <a:rPr lang="en-US" sz="2400" dirty="0" smtClean="0"/>
              <a:t> he </a:t>
            </a:r>
            <a:r>
              <a:rPr lang="en-US" sz="2400" dirty="0" err="1" smtClean="0"/>
              <a:t>chasteneth</a:t>
            </a:r>
            <a:r>
              <a:rPr lang="en-US" sz="2400" dirty="0" smtClean="0"/>
              <a:t>, and </a:t>
            </a:r>
            <a:r>
              <a:rPr lang="en-US" sz="2400" dirty="0" err="1" smtClean="0"/>
              <a:t>scourgeth</a:t>
            </a:r>
            <a:r>
              <a:rPr lang="en-US" sz="2400" dirty="0" smtClean="0"/>
              <a:t> every son whom he </a:t>
            </a:r>
            <a:r>
              <a:rPr lang="en-US" sz="2400" dirty="0" err="1" smtClean="0"/>
              <a:t>receiveth</a:t>
            </a:r>
            <a:r>
              <a:rPr lang="en-US" sz="2400" dirty="0" smtClean="0"/>
              <a:t>. If ye endure chastening, God </a:t>
            </a:r>
            <a:r>
              <a:rPr lang="en-US" sz="2400" dirty="0" err="1" smtClean="0"/>
              <a:t>dealeth</a:t>
            </a:r>
            <a:r>
              <a:rPr lang="en-US" sz="2400" dirty="0" smtClean="0"/>
              <a:t> with you as with sons; for what son is he whom the father </a:t>
            </a:r>
            <a:r>
              <a:rPr lang="en-US" sz="2400" dirty="0" err="1" smtClean="0"/>
              <a:t>chasteneth</a:t>
            </a:r>
            <a:r>
              <a:rPr lang="en-US" sz="2400" dirty="0" smtClean="0"/>
              <a:t> not? (Heb 12:5-7)</a:t>
            </a:r>
          </a:p>
          <a:p>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Hating Esau?</a:t>
            </a:r>
            <a:endParaRPr lang="en-US" dirty="0"/>
          </a:p>
        </p:txBody>
      </p:sp>
      <p:sp>
        <p:nvSpPr>
          <p:cNvPr id="3" name="Content Placeholder 2"/>
          <p:cNvSpPr>
            <a:spLocks noGrp="1"/>
          </p:cNvSpPr>
          <p:nvPr>
            <p:ph idx="1"/>
          </p:nvPr>
        </p:nvSpPr>
        <p:spPr/>
        <p:txBody>
          <a:bodyPr>
            <a:normAutofit fontScale="92500"/>
          </a:bodyPr>
          <a:lstStyle/>
          <a:p>
            <a:r>
              <a:rPr lang="en-US" sz="2400" dirty="0" smtClean="0"/>
              <a:t>Why was Esau not chosen?</a:t>
            </a:r>
          </a:p>
          <a:p>
            <a:r>
              <a:rPr lang="en-US" sz="2400" dirty="0" smtClean="0"/>
              <a:t>Lest there be any fornicator, or profane person, as Esau, who for one morsel of meat sold his birthright. (Heb 12:16)</a:t>
            </a:r>
          </a:p>
          <a:p>
            <a:r>
              <a:rPr lang="en-US" sz="2400" dirty="0" smtClean="0"/>
              <a:t>For the day of the LORD is near upon all the heathen: as thou hast done, it shall be done unto thee: thy reward shall return upon </a:t>
            </a:r>
            <a:r>
              <a:rPr lang="en-US" sz="2400" dirty="0" err="1" smtClean="0"/>
              <a:t>thine</a:t>
            </a:r>
            <a:r>
              <a:rPr lang="en-US" sz="2400" dirty="0" smtClean="0"/>
              <a:t> own head. (Oba 1:15)</a:t>
            </a:r>
          </a:p>
          <a:p>
            <a:r>
              <a:rPr lang="en-US" sz="2400" dirty="0" smtClean="0"/>
              <a:t>And the house of Jacob shall be a fire, and the house of Joseph a flame, and the house of Esau for stubble, and they shall kindle in them, and devour them; and there shall not be any remaining of the house of Esau; for the LORD hath spoken it. (Oba 1:18)</a:t>
            </a:r>
          </a:p>
          <a:p>
            <a:r>
              <a:rPr lang="en-US" sz="2400" dirty="0" smtClean="0"/>
              <a:t>And </a:t>
            </a:r>
            <a:r>
              <a:rPr lang="en-US" sz="2400" dirty="0" err="1" smtClean="0"/>
              <a:t>saviours</a:t>
            </a:r>
            <a:r>
              <a:rPr lang="en-US" sz="2400" dirty="0" smtClean="0"/>
              <a:t> shall come up on mount Zion to judge the mount of Esau; and the kingdom shall be the LORD'S. (Oba 1:21)</a:t>
            </a:r>
          </a:p>
          <a:p>
            <a:endParaRPr lang="en-US" sz="2800" dirty="0" smtClean="0"/>
          </a:p>
          <a:p>
            <a:endParaRPr lang="en-US" sz="2800"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Fulfillment: John the Baptist</a:t>
            </a:r>
            <a:endParaRPr lang="en-US" dirty="0"/>
          </a:p>
        </p:txBody>
      </p:sp>
      <p:sp>
        <p:nvSpPr>
          <p:cNvPr id="3" name="Content Placeholder 2"/>
          <p:cNvSpPr>
            <a:spLocks noGrp="1"/>
          </p:cNvSpPr>
          <p:nvPr>
            <p:ph idx="1"/>
          </p:nvPr>
        </p:nvSpPr>
        <p:spPr/>
        <p:txBody>
          <a:bodyPr>
            <a:normAutofit/>
          </a:bodyPr>
          <a:lstStyle/>
          <a:p>
            <a:r>
              <a:rPr lang="en-US" sz="2000" dirty="0" smtClean="0"/>
              <a:t>And as they departed, Jesus began to say unto the multitudes concerning John, What went ye out into the wilderness to see? A reed shaken with the wind? But what went ye out for to see? A man clothed in soft raiment? behold, they that wear soft clothing are in kings' houses. But what went ye out for to see? A prophet? yea, I say unto you, and more than a prophet. For this is he, of whom it is written, </a:t>
            </a:r>
            <a:r>
              <a:rPr lang="en-US" sz="2000" b="1" i="1" dirty="0" smtClean="0"/>
              <a:t>Behold, I send my messenger before thy face, which shall prepare thy way before thee</a:t>
            </a:r>
            <a:r>
              <a:rPr lang="en-US" sz="2000" dirty="0" smtClean="0"/>
              <a:t>. Verily I say unto you, Among them that are born of women there hath not risen a greater than John the Baptist: notwithstanding he that is least in the kingdom of heaven is greater than he.  (Mat 11:7-11)</a:t>
            </a:r>
          </a:p>
          <a:p>
            <a:endParaRPr lang="en-US" sz="2000" dirty="0" smtClean="0"/>
          </a:p>
          <a:p>
            <a:endParaRPr lang="en-US" sz="2000" dirty="0" smtClean="0"/>
          </a:p>
          <a:p>
            <a:endParaRPr lang="en-US" sz="2000"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4</a:t>
            </a:fld>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Hating Esau?</a:t>
            </a:r>
            <a:endParaRPr lang="en-US" dirty="0"/>
          </a:p>
        </p:txBody>
      </p:sp>
      <p:sp>
        <p:nvSpPr>
          <p:cNvPr id="3" name="Content Placeholder 2"/>
          <p:cNvSpPr>
            <a:spLocks noGrp="1"/>
          </p:cNvSpPr>
          <p:nvPr>
            <p:ph idx="1"/>
          </p:nvPr>
        </p:nvSpPr>
        <p:spPr/>
        <p:txBody>
          <a:bodyPr>
            <a:normAutofit/>
          </a:bodyPr>
          <a:lstStyle/>
          <a:p>
            <a:r>
              <a:rPr lang="en-US" smtClean="0"/>
              <a:t>Isa 34:6</a:t>
            </a:r>
            <a:r>
              <a:rPr lang="en-US" dirty="0" smtClean="0"/>
              <a:t>-15</a:t>
            </a:r>
          </a:p>
          <a:p>
            <a:r>
              <a:rPr lang="en-US" dirty="0" smtClean="0"/>
              <a:t>Rom 9:10-17</a:t>
            </a:r>
          </a:p>
          <a:p>
            <a:r>
              <a:rPr lang="en-US" dirty="0" err="1" smtClean="0"/>
              <a:t>Prov</a:t>
            </a:r>
            <a:r>
              <a:rPr lang="en-US" dirty="0" smtClean="0"/>
              <a:t> 16:6</a:t>
            </a:r>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God’s Judgment on Edom</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err="1" smtClean="0"/>
              <a:t>Psa</a:t>
            </a:r>
            <a:r>
              <a:rPr lang="en-US" dirty="0" smtClean="0"/>
              <a:t> 83:5-18</a:t>
            </a:r>
          </a:p>
          <a:p>
            <a:pPr marL="514350" indent="-514350">
              <a:buFont typeface="+mj-lt"/>
              <a:buAutoNum type="arabicPeriod"/>
            </a:pPr>
            <a:r>
              <a:rPr lang="en-US" dirty="0" err="1" smtClean="0"/>
              <a:t>Psa</a:t>
            </a:r>
            <a:r>
              <a:rPr lang="en-US" dirty="0" smtClean="0"/>
              <a:t> 137:7</a:t>
            </a:r>
          </a:p>
          <a:p>
            <a:pPr marL="514350" indent="-514350">
              <a:buFont typeface="+mj-lt"/>
              <a:buAutoNum type="arabicPeriod"/>
            </a:pPr>
            <a:r>
              <a:rPr lang="en-US" dirty="0" err="1" smtClean="0"/>
              <a:t>Jer</a:t>
            </a:r>
            <a:r>
              <a:rPr lang="en-US" dirty="0" smtClean="0"/>
              <a:t> 49:7-22</a:t>
            </a:r>
          </a:p>
          <a:p>
            <a:pPr marL="514350" indent="-514350">
              <a:buFont typeface="+mj-lt"/>
              <a:buAutoNum type="arabicPeriod"/>
            </a:pPr>
            <a:r>
              <a:rPr lang="en-US" dirty="0" smtClean="0"/>
              <a:t>La 4:21-22</a:t>
            </a:r>
          </a:p>
          <a:p>
            <a:pPr marL="514350" indent="-514350">
              <a:buFont typeface="+mj-lt"/>
              <a:buAutoNum type="arabicPeriod"/>
            </a:pPr>
            <a:r>
              <a:rPr lang="en-US" dirty="0" err="1" smtClean="0"/>
              <a:t>Ez</a:t>
            </a:r>
            <a:r>
              <a:rPr lang="en-US" dirty="0" smtClean="0"/>
              <a:t> 25:12-14; 35:1-15</a:t>
            </a:r>
          </a:p>
          <a:p>
            <a:pPr marL="514350" indent="-514350">
              <a:buFont typeface="+mj-lt"/>
              <a:buAutoNum type="arabicPeriod"/>
            </a:pPr>
            <a:r>
              <a:rPr lang="en-US" dirty="0" smtClean="0"/>
              <a:t>Joel 3:19</a:t>
            </a:r>
          </a:p>
          <a:p>
            <a:pPr marL="514350" indent="-514350">
              <a:buFont typeface="+mj-lt"/>
              <a:buAutoNum type="arabicPeriod"/>
            </a:pPr>
            <a:r>
              <a:rPr lang="en-US" dirty="0" smtClean="0"/>
              <a:t>Am 1:11-12; 9:11-12</a:t>
            </a:r>
          </a:p>
          <a:p>
            <a:pPr marL="514350" indent="-514350">
              <a:buFont typeface="+mj-lt"/>
              <a:buAutoNum type="arabicPeriod"/>
            </a:pPr>
            <a:r>
              <a:rPr lang="en-US" dirty="0" smtClean="0"/>
              <a:t>Mal 1:2-5</a:t>
            </a:r>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God’s Judgment on Edom</a:t>
            </a:r>
            <a:endParaRPr lang="en-US" dirty="0"/>
          </a:p>
        </p:txBody>
      </p:sp>
      <p:sp>
        <p:nvSpPr>
          <p:cNvPr id="3" name="Content Placeholder 2"/>
          <p:cNvSpPr>
            <a:spLocks noGrp="1"/>
          </p:cNvSpPr>
          <p:nvPr>
            <p:ph idx="1"/>
          </p:nvPr>
        </p:nvSpPr>
        <p:spPr>
          <a:xfrm>
            <a:off x="457200" y="1600200"/>
            <a:ext cx="8229600" cy="4800600"/>
          </a:xfrm>
        </p:spPr>
        <p:txBody>
          <a:bodyPr>
            <a:normAutofit lnSpcReduction="10000"/>
          </a:bodyPr>
          <a:lstStyle/>
          <a:p>
            <a:pPr marL="514350" indent="-514350">
              <a:buNone/>
            </a:pPr>
            <a:r>
              <a:rPr lang="en-US" sz="2000" dirty="0" smtClean="0"/>
              <a:t>	The </a:t>
            </a:r>
            <a:r>
              <a:rPr lang="en-US" sz="2000" dirty="0" err="1" smtClean="0"/>
              <a:t>Edomites</a:t>
            </a:r>
            <a:r>
              <a:rPr lang="en-US" sz="2000" dirty="0" smtClean="0"/>
              <a:t> opposed Saul (1043-1011) and were subdued under David (1011-971)  and Solomon (971-931).  They fought against </a:t>
            </a:r>
            <a:r>
              <a:rPr lang="en-US" sz="2000" dirty="0" err="1" smtClean="0"/>
              <a:t>Jehoshophat</a:t>
            </a:r>
            <a:r>
              <a:rPr lang="en-US" sz="2000" dirty="0" smtClean="0"/>
              <a:t> (873-848) and successfully rebelled against </a:t>
            </a:r>
            <a:r>
              <a:rPr lang="en-US" sz="2000" dirty="0" err="1" smtClean="0"/>
              <a:t>Jehoram</a:t>
            </a:r>
            <a:r>
              <a:rPr lang="en-US" sz="2000" dirty="0" smtClean="0"/>
              <a:t> (853-841).  They were again conquered by Judah under </a:t>
            </a:r>
            <a:r>
              <a:rPr lang="en-US" sz="2000" dirty="0" err="1" smtClean="0"/>
              <a:t>Amaziah</a:t>
            </a:r>
            <a:r>
              <a:rPr lang="en-US" sz="2000" dirty="0" smtClean="0"/>
              <a:t> (796-767) but they regained their freedom </a:t>
            </a:r>
            <a:r>
              <a:rPr lang="en-US" sz="2000" dirty="0" err="1" smtClean="0"/>
              <a:t>durn</a:t>
            </a:r>
            <a:r>
              <a:rPr lang="en-US" sz="2000" dirty="0" smtClean="0"/>
              <a:t> the reign of </a:t>
            </a:r>
            <a:r>
              <a:rPr lang="en-US" sz="2000" dirty="0" err="1" smtClean="0"/>
              <a:t>Ahaz</a:t>
            </a:r>
            <a:r>
              <a:rPr lang="en-US" sz="2000" dirty="0" smtClean="0"/>
              <a:t> (735-715).  Edom was later controlled by Assyria and Babylon; and in the 5</a:t>
            </a:r>
            <a:r>
              <a:rPr lang="en-US" sz="2000" baseline="30000" dirty="0" smtClean="0"/>
              <a:t>th</a:t>
            </a:r>
            <a:r>
              <a:rPr lang="en-US" sz="2000" dirty="0" smtClean="0"/>
              <a:t> century the </a:t>
            </a:r>
            <a:r>
              <a:rPr lang="en-US" sz="2000" dirty="0" err="1" smtClean="0"/>
              <a:t>Edomites</a:t>
            </a:r>
            <a:r>
              <a:rPr lang="en-US" sz="2000" dirty="0" smtClean="0"/>
              <a:t> were forced by the </a:t>
            </a:r>
            <a:r>
              <a:rPr lang="en-US" sz="2000" dirty="0" err="1" smtClean="0"/>
              <a:t>Nabateans</a:t>
            </a:r>
            <a:r>
              <a:rPr lang="en-US" sz="2000" dirty="0" smtClean="0"/>
              <a:t> to leave their territory.  They moved to the area of southern Palestine and became known as </a:t>
            </a:r>
            <a:r>
              <a:rPr lang="en-US" sz="2000" dirty="0" err="1" smtClean="0"/>
              <a:t>Idumeans</a:t>
            </a:r>
            <a:r>
              <a:rPr lang="en-US" sz="2000" dirty="0" smtClean="0"/>
              <a:t>.   Herod the Great, an </a:t>
            </a:r>
            <a:r>
              <a:rPr lang="en-US" sz="2000" dirty="0" err="1" smtClean="0"/>
              <a:t>Idumean</a:t>
            </a:r>
            <a:r>
              <a:rPr lang="en-US" sz="2000" dirty="0" smtClean="0"/>
              <a:t>, became king of Judah under Rome in 37 BC.  In a sense, the enmity between Esau and Jacob was continued in Herod’s attempt to murder Jesus.  The </a:t>
            </a:r>
            <a:r>
              <a:rPr lang="en-US" sz="2000" dirty="0" err="1" smtClean="0"/>
              <a:t>Idumeans</a:t>
            </a:r>
            <a:r>
              <a:rPr lang="en-US" sz="2000" dirty="0" smtClean="0"/>
              <a:t> participated in the rebellion of Jerusalem against Rome and were defeated along with the Jews by Titus in 70 AD.  Ironically, the </a:t>
            </a:r>
            <a:r>
              <a:rPr lang="en-US" sz="2000" dirty="0" err="1" smtClean="0"/>
              <a:t>Edomites</a:t>
            </a:r>
            <a:r>
              <a:rPr lang="en-US" sz="2000" dirty="0" smtClean="0"/>
              <a:t> applauded the destruction of Jerusalem in 586 BC but they died trying to defend it in 70 AD.  After that time they were never heard of again.  As Obadiah predicted, they would be “cut off forever” v. 10 and there would be “no survivor of the house of Esau” v. 18.</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Malachi 1:9</a:t>
            </a:r>
            <a:endParaRPr lang="en-US" dirty="0"/>
          </a:p>
        </p:txBody>
      </p:sp>
      <p:sp>
        <p:nvSpPr>
          <p:cNvPr id="3" name="Text Placeholder 2"/>
          <p:cNvSpPr>
            <a:spLocks noGrp="1"/>
          </p:cNvSpPr>
          <p:nvPr>
            <p:ph type="body" idx="1"/>
          </p:nvPr>
        </p:nvSpPr>
        <p:spPr>
          <a:xfrm>
            <a:off x="457200" y="1535113"/>
            <a:ext cx="2438400" cy="639762"/>
          </a:xfrm>
        </p:spPr>
        <p:txBody>
          <a:bodyPr/>
          <a:lstStyle/>
          <a:p>
            <a:pPr algn="ctr"/>
            <a:r>
              <a:rPr lang="en-US" dirty="0" smtClean="0"/>
              <a:t>KJV	</a:t>
            </a:r>
            <a:endParaRPr lang="en-US" dirty="0"/>
          </a:p>
        </p:txBody>
      </p:sp>
      <p:sp>
        <p:nvSpPr>
          <p:cNvPr id="4" name="Content Placeholder 3"/>
          <p:cNvSpPr>
            <a:spLocks noGrp="1"/>
          </p:cNvSpPr>
          <p:nvPr>
            <p:ph sz="half" idx="2"/>
          </p:nvPr>
        </p:nvSpPr>
        <p:spPr>
          <a:xfrm>
            <a:off x="0" y="2209800"/>
            <a:ext cx="2438400" cy="3951288"/>
          </a:xfrm>
        </p:spPr>
        <p:txBody>
          <a:bodyPr>
            <a:normAutofit fontScale="92500"/>
          </a:bodyPr>
          <a:lstStyle/>
          <a:p>
            <a:r>
              <a:rPr lang="en-US" dirty="0" smtClean="0"/>
              <a:t>And now, I pray you, beseech God that he will be gracious unto us: this hath been by your means: will he regard your persons? </a:t>
            </a:r>
            <a:r>
              <a:rPr lang="en-US" dirty="0" err="1" smtClean="0"/>
              <a:t>saith</a:t>
            </a:r>
            <a:r>
              <a:rPr lang="en-US" dirty="0" smtClean="0"/>
              <a:t> the LORD of hosts. </a:t>
            </a:r>
          </a:p>
          <a:p>
            <a:endParaRPr lang="en-US" dirty="0"/>
          </a:p>
        </p:txBody>
      </p:sp>
      <p:sp>
        <p:nvSpPr>
          <p:cNvPr id="5" name="Text Placeholder 4"/>
          <p:cNvSpPr>
            <a:spLocks noGrp="1"/>
          </p:cNvSpPr>
          <p:nvPr>
            <p:ph type="body" sz="quarter" idx="3"/>
          </p:nvPr>
        </p:nvSpPr>
        <p:spPr>
          <a:xfrm>
            <a:off x="2971801" y="1600200"/>
            <a:ext cx="2590800" cy="639762"/>
          </a:xfrm>
        </p:spPr>
        <p:txBody>
          <a:bodyPr/>
          <a:lstStyle/>
          <a:p>
            <a:pPr algn="ctr"/>
            <a:r>
              <a:rPr lang="en-US" dirty="0" smtClean="0"/>
              <a:t>LXX</a:t>
            </a:r>
            <a:endParaRPr lang="en-US" dirty="0"/>
          </a:p>
        </p:txBody>
      </p:sp>
      <p:sp>
        <p:nvSpPr>
          <p:cNvPr id="6" name="Content Placeholder 5"/>
          <p:cNvSpPr>
            <a:spLocks noGrp="1"/>
          </p:cNvSpPr>
          <p:nvPr>
            <p:ph sz="quarter" idx="4"/>
          </p:nvPr>
        </p:nvSpPr>
        <p:spPr>
          <a:xfrm>
            <a:off x="2971801" y="2209800"/>
            <a:ext cx="2590800" cy="3951288"/>
          </a:xfrm>
        </p:spPr>
        <p:txBody>
          <a:bodyPr>
            <a:normAutofit fontScale="92500"/>
          </a:bodyPr>
          <a:lstStyle/>
          <a:p>
            <a:r>
              <a:rPr lang="en-US" dirty="0" smtClean="0"/>
              <a:t>“And now entreat the face of your God, and make supplication to Him. These things have been done by your hands; shall I accept you?” says the Lord Almighty. </a:t>
            </a:r>
            <a:endParaRPr lang="en-US" dirty="0"/>
          </a:p>
        </p:txBody>
      </p:sp>
      <p:sp>
        <p:nvSpPr>
          <p:cNvPr id="8" name="Text Placeholder 4"/>
          <p:cNvSpPr txBox="1">
            <a:spLocks/>
          </p:cNvSpPr>
          <p:nvPr/>
        </p:nvSpPr>
        <p:spPr>
          <a:xfrm>
            <a:off x="5715000" y="1600200"/>
            <a:ext cx="2590800" cy="639762"/>
          </a:xfrm>
          <a:prstGeom prst="rect">
            <a:avLst/>
          </a:prstGeom>
        </p:spPr>
        <p:txBody>
          <a:bodyPr vert="horz" lIns="91440" tIns="45720" rIns="91440" bIns="45720" rtlCol="0" anchor="b">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2400" b="1" dirty="0" smtClean="0"/>
              <a:t>NASB</a:t>
            </a:r>
            <a:endParaRPr kumimoji="0" lang="en-US" sz="24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Content Placeholder 5"/>
          <p:cNvSpPr txBox="1">
            <a:spLocks/>
          </p:cNvSpPr>
          <p:nvPr/>
        </p:nvSpPr>
        <p:spPr>
          <a:xfrm>
            <a:off x="5791200" y="2362200"/>
            <a:ext cx="2590800" cy="3951288"/>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Content Placeholder 5"/>
          <p:cNvSpPr txBox="1">
            <a:spLocks/>
          </p:cNvSpPr>
          <p:nvPr/>
        </p:nvSpPr>
        <p:spPr>
          <a:xfrm>
            <a:off x="5867400" y="2362200"/>
            <a:ext cx="2590800" cy="3951288"/>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But now</a:t>
            </a:r>
            <a:r>
              <a:rPr kumimoji="0" lang="en-US" sz="2400" b="0" i="0" u="none" strike="noStrike" kern="1200" cap="none" spc="0" normalizeH="0" noProof="0" dirty="0" smtClean="0">
                <a:ln>
                  <a:noFill/>
                </a:ln>
                <a:solidFill>
                  <a:schemeClr val="tx1"/>
                </a:solidFill>
                <a:effectLst/>
                <a:uLnTx/>
                <a:uFillTx/>
                <a:latin typeface="+mn-lt"/>
                <a:ea typeface="+mn-ea"/>
                <a:cs typeface="+mn-cs"/>
              </a:rPr>
              <a:t> will you entreat God’s favor, that He may be gracious to us?  With such an offering on your part, will He receive any of you kindly? Says the Lord of hosts.</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2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1" build="p"/>
      <p:bldP spid="1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“Lord of Hosts”</a:t>
            </a:r>
            <a:endParaRPr lang="en-US" dirty="0"/>
          </a:p>
        </p:txBody>
      </p:sp>
      <p:sp>
        <p:nvSpPr>
          <p:cNvPr id="3" name="Content Placeholder 2"/>
          <p:cNvSpPr>
            <a:spLocks noGrp="1"/>
          </p:cNvSpPr>
          <p:nvPr>
            <p:ph idx="1"/>
          </p:nvPr>
        </p:nvSpPr>
        <p:spPr>
          <a:xfrm>
            <a:off x="457200" y="1600201"/>
            <a:ext cx="8229600" cy="4031873"/>
          </a:xfrm>
        </p:spPr>
        <p:txBody>
          <a:bodyPr>
            <a:spAutoFit/>
          </a:bodyPr>
          <a:lstStyle/>
          <a:p>
            <a:r>
              <a:rPr lang="da-DK" dirty="0" smtClean="0"/>
              <a:t>Found 273 times in the OT.  </a:t>
            </a:r>
          </a:p>
          <a:p>
            <a:r>
              <a:rPr lang="da-DK" dirty="0" smtClean="0"/>
              <a:t>This phrase occurs 24 times in the book of Malachi.</a:t>
            </a:r>
          </a:p>
          <a:p>
            <a:pPr>
              <a:buNone/>
            </a:pPr>
            <a:endParaRPr lang="da-DK" dirty="0" smtClean="0"/>
          </a:p>
          <a:p>
            <a:pPr>
              <a:buNone/>
            </a:pPr>
            <a:r>
              <a:rPr lang="da-DK" dirty="0" smtClean="0"/>
              <a:t>	</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44</a:t>
            </a:fld>
            <a:endParaRPr lang="en-US"/>
          </a:p>
        </p:txBody>
      </p:sp>
      <p:sp>
        <p:nvSpPr>
          <p:cNvPr id="5" name="TextBox 4"/>
          <p:cNvSpPr txBox="1"/>
          <p:nvPr/>
        </p:nvSpPr>
        <p:spPr>
          <a:xfrm>
            <a:off x="838200" y="3810000"/>
            <a:ext cx="6934200" cy="2862322"/>
          </a:xfrm>
          <a:prstGeom prst="rect">
            <a:avLst/>
          </a:prstGeom>
          <a:solidFill>
            <a:srgbClr val="FFFF00"/>
          </a:solidFill>
        </p:spPr>
        <p:txBody>
          <a:bodyPr wrap="square" rtlCol="0">
            <a:spAutoFit/>
          </a:bodyPr>
          <a:lstStyle/>
          <a:p>
            <a:r>
              <a:rPr lang="en-US" sz="2000" b="1" dirty="0" smtClean="0"/>
              <a:t>H6635</a:t>
            </a:r>
          </a:p>
          <a:p>
            <a:r>
              <a:rPr lang="he-IL" sz="2000" dirty="0" smtClean="0"/>
              <a:t>צבאה    צבא</a:t>
            </a:r>
            <a:endParaRPr lang="en-US" sz="2000" dirty="0" smtClean="0"/>
          </a:p>
          <a:p>
            <a:r>
              <a:rPr lang="en-US" sz="2000" dirty="0" err="1" smtClean="0"/>
              <a:t>tsâba</a:t>
            </a:r>
            <a:r>
              <a:rPr lang="en-US" sz="2000" dirty="0" smtClean="0"/>
              <a:t>̂'  </a:t>
            </a:r>
            <a:r>
              <a:rPr lang="en-US" sz="2000" dirty="0" err="1" smtClean="0"/>
              <a:t>tsebâ'âh</a:t>
            </a:r>
            <a:endParaRPr lang="en-US" sz="2000" dirty="0" smtClean="0"/>
          </a:p>
          <a:p>
            <a:r>
              <a:rPr lang="en-US" sz="2000" i="1" dirty="0" err="1" smtClean="0"/>
              <a:t>tsaw-baw</a:t>
            </a:r>
            <a:r>
              <a:rPr lang="en-US" sz="2000" i="1" dirty="0" smtClean="0"/>
              <a:t>', </a:t>
            </a:r>
            <a:r>
              <a:rPr lang="en-US" sz="2000" i="1" dirty="0" err="1" smtClean="0"/>
              <a:t>tseb</a:t>
            </a:r>
            <a:r>
              <a:rPr lang="en-US" sz="2000" i="1" dirty="0" smtClean="0"/>
              <a:t>-aw-aw'</a:t>
            </a:r>
          </a:p>
          <a:p>
            <a:r>
              <a:rPr lang="en-US" sz="2000" dirty="0" smtClean="0"/>
              <a:t>From </a:t>
            </a:r>
            <a:r>
              <a:rPr lang="en-US" sz="2000" u="sng" dirty="0" smtClean="0"/>
              <a:t>H6633; a </a:t>
            </a:r>
            <a:r>
              <a:rPr lang="en-US" sz="2000" i="1" u="sng" dirty="0" smtClean="0"/>
              <a:t>mass of persons (or figurative things), especially regularly organized for war (an army); by implication a campaign, literally or figuratively (specifically hardship, worship): - appointed time, (+) army, (+) battle, company, host, service, soldiers, waiting upon, war (-fare).</a:t>
            </a:r>
            <a:endParaRPr lang="en-US" sz="20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“Lord of Hosts”</a:t>
            </a:r>
            <a:endParaRPr lang="en-US" dirty="0"/>
          </a:p>
        </p:txBody>
      </p:sp>
      <p:sp>
        <p:nvSpPr>
          <p:cNvPr id="3" name="Content Placeholder 2"/>
          <p:cNvSpPr>
            <a:spLocks noGrp="1"/>
          </p:cNvSpPr>
          <p:nvPr>
            <p:ph idx="1"/>
          </p:nvPr>
        </p:nvSpPr>
        <p:spPr>
          <a:xfrm>
            <a:off x="457200" y="1600200"/>
            <a:ext cx="8229600" cy="5139869"/>
          </a:xfrm>
        </p:spPr>
        <p:txBody>
          <a:bodyPr wrap="square">
            <a:spAutoFit/>
          </a:bodyPr>
          <a:lstStyle/>
          <a:p>
            <a:r>
              <a:rPr lang="da-DK" dirty="0" smtClean="0"/>
              <a:t>Why is this important?</a:t>
            </a:r>
          </a:p>
          <a:p>
            <a:r>
              <a:rPr lang="da-DK" dirty="0" smtClean="0"/>
              <a:t>Because God placed this emphasis on His name in the book of Malachi!</a:t>
            </a:r>
          </a:p>
          <a:p>
            <a:pPr lvl="1"/>
            <a:r>
              <a:rPr lang="da-DK" dirty="0" smtClean="0"/>
              <a:t>Mal 1:6 (2x); 1:11 (3x); 1:14; 2:2; 2:5; 3:16; 4:2.</a:t>
            </a:r>
          </a:p>
          <a:p>
            <a:pPr>
              <a:buNone/>
            </a:pPr>
            <a:endParaRPr lang="da-DK" dirty="0" smtClean="0"/>
          </a:p>
          <a:p>
            <a:pPr>
              <a:buNone/>
            </a:pPr>
            <a:endParaRPr lang="da-DK" dirty="0" smtClean="0"/>
          </a:p>
          <a:p>
            <a:pPr>
              <a:buNone/>
            </a:pPr>
            <a:r>
              <a:rPr lang="da-DK" dirty="0" smtClean="0"/>
              <a:t>	</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45</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style>
          <a:lnRef idx="1">
            <a:schemeClr val="dk1"/>
          </a:lnRef>
          <a:fillRef idx="3">
            <a:schemeClr val="dk1"/>
          </a:fillRef>
          <a:effectRef idx="2">
            <a:schemeClr val="dk1"/>
          </a:effectRef>
          <a:fontRef idx="minor">
            <a:schemeClr val="lt1"/>
          </a:fontRef>
        </p:style>
        <p:txBody>
          <a:bodyPr/>
          <a:lstStyle/>
          <a:p>
            <a:r>
              <a:rPr lang="en-US" dirty="0" smtClean="0"/>
              <a:t>“Lord of Hosts”</a:t>
            </a:r>
            <a:endParaRPr lang="en-US" dirty="0"/>
          </a:p>
        </p:txBody>
      </p:sp>
      <p:sp>
        <p:nvSpPr>
          <p:cNvPr id="3" name="Content Placeholder 2"/>
          <p:cNvSpPr>
            <a:spLocks noGrp="1"/>
          </p:cNvSpPr>
          <p:nvPr>
            <p:ph idx="1"/>
          </p:nvPr>
        </p:nvSpPr>
        <p:spPr>
          <a:xfrm>
            <a:off x="228600" y="1371600"/>
            <a:ext cx="8763000" cy="5334000"/>
          </a:xfrm>
        </p:spPr>
        <p:txBody>
          <a:bodyPr wrap="square">
            <a:normAutofit/>
          </a:bodyPr>
          <a:lstStyle/>
          <a:p>
            <a:pPr>
              <a:buNone/>
            </a:pPr>
            <a:r>
              <a:rPr lang="da-DK" dirty="0" smtClean="0"/>
              <a:t>	</a:t>
            </a:r>
            <a:r>
              <a:rPr lang="da-DK" sz="2800" dirty="0" smtClean="0"/>
              <a:t>10 times God refers the hears back to His name. He points out how:</a:t>
            </a:r>
          </a:p>
          <a:p>
            <a:pPr marL="514350" indent="-514350">
              <a:buFont typeface="+mj-lt"/>
              <a:buAutoNum type="arabicPeriod"/>
            </a:pPr>
            <a:r>
              <a:rPr lang="da-DK" sz="2800" dirty="0" smtClean="0"/>
              <a:t>His name was despised in Israel at the time.</a:t>
            </a:r>
          </a:p>
          <a:p>
            <a:pPr marL="514350" indent="-514350">
              <a:buFont typeface="+mj-lt"/>
              <a:buAutoNum type="arabicPeriod"/>
            </a:pPr>
            <a:r>
              <a:rPr lang="da-DK" sz="2800" dirty="0" smtClean="0"/>
              <a:t>His name shall be great among the Gentiles.</a:t>
            </a:r>
          </a:p>
          <a:p>
            <a:pPr marL="514350" indent="-514350">
              <a:buFont typeface="+mj-lt"/>
              <a:buAutoNum type="arabicPeriod"/>
            </a:pPr>
            <a:r>
              <a:rPr lang="da-DK" sz="2800" dirty="0" smtClean="0"/>
              <a:t>His name is dreadful among the heathen.</a:t>
            </a:r>
          </a:p>
          <a:p>
            <a:pPr marL="514350" indent="-514350">
              <a:buFont typeface="+mj-lt"/>
              <a:buAutoNum type="arabicPeriod"/>
            </a:pPr>
            <a:r>
              <a:rPr lang="da-DK" sz="2800" dirty="0" smtClean="0"/>
              <a:t>His name calls for repentance &amp; due glory.</a:t>
            </a:r>
          </a:p>
          <a:p>
            <a:pPr marL="514350" indent="-514350">
              <a:buFont typeface="+mj-lt"/>
              <a:buAutoNum type="arabicPeriod"/>
            </a:pPr>
            <a:r>
              <a:rPr lang="da-DK" sz="2800" dirty="0" smtClean="0"/>
              <a:t>His name was revered by Levi. </a:t>
            </a:r>
          </a:p>
          <a:p>
            <a:pPr marL="514350" indent="-514350">
              <a:buFont typeface="+mj-lt"/>
              <a:buAutoNum type="arabicPeriod"/>
            </a:pPr>
            <a:r>
              <a:rPr lang="da-DK" sz="2800" dirty="0" smtClean="0"/>
              <a:t>His name will be thought on and revered by the faithful resulting in ”a book of remembrance”.  </a:t>
            </a:r>
          </a:p>
          <a:p>
            <a:pPr marL="514350" indent="-514350">
              <a:buFont typeface="+mj-lt"/>
              <a:buAutoNum type="arabicPeriod"/>
            </a:pPr>
            <a:r>
              <a:rPr lang="da-DK" sz="2800" dirty="0" smtClean="0"/>
              <a:t>His name being revered will result eternal healing!</a:t>
            </a:r>
          </a:p>
        </p:txBody>
      </p:sp>
      <p:sp>
        <p:nvSpPr>
          <p:cNvPr id="4" name="Slide Number Placeholder 3"/>
          <p:cNvSpPr>
            <a:spLocks noGrp="1"/>
          </p:cNvSpPr>
          <p:nvPr>
            <p:ph type="sldNum" sz="quarter" idx="12"/>
          </p:nvPr>
        </p:nvSpPr>
        <p:spPr/>
        <p:txBody>
          <a:bodyPr/>
          <a:lstStyle/>
          <a:p>
            <a:fld id="{1EBCACB4-7BB8-4A74-83A5-C12FBFC35A77}" type="slidenum">
              <a:rPr lang="en-US" smtClean="0"/>
              <a:pPr/>
              <a:t>46</a:t>
            </a:fld>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914400"/>
          </a:xfrm>
        </p:spPr>
        <p:style>
          <a:lnRef idx="1">
            <a:schemeClr val="dk1"/>
          </a:lnRef>
          <a:fillRef idx="3">
            <a:schemeClr val="dk1"/>
          </a:fillRef>
          <a:effectRef idx="2">
            <a:schemeClr val="dk1"/>
          </a:effectRef>
          <a:fontRef idx="minor">
            <a:schemeClr val="lt1"/>
          </a:fontRef>
        </p:style>
        <p:txBody>
          <a:bodyPr>
            <a:normAutofit fontScale="90000"/>
          </a:bodyPr>
          <a:lstStyle/>
          <a:p>
            <a:r>
              <a:rPr lang="en-US" dirty="0" smtClean="0"/>
              <a:t>Scriptural Definition of “Lord of Hosts”</a:t>
            </a:r>
            <a:endParaRPr lang="en-US" dirty="0"/>
          </a:p>
        </p:txBody>
      </p:sp>
      <p:sp>
        <p:nvSpPr>
          <p:cNvPr id="3" name="Content Placeholder 2"/>
          <p:cNvSpPr>
            <a:spLocks noGrp="1"/>
          </p:cNvSpPr>
          <p:nvPr>
            <p:ph idx="1"/>
          </p:nvPr>
        </p:nvSpPr>
        <p:spPr>
          <a:xfrm>
            <a:off x="304800" y="1143000"/>
            <a:ext cx="8534400" cy="5486400"/>
          </a:xfrm>
        </p:spPr>
        <p:txBody>
          <a:bodyPr>
            <a:normAutofit/>
          </a:bodyPr>
          <a:lstStyle/>
          <a:p>
            <a:pPr>
              <a:buFont typeface="+mj-lt"/>
              <a:buAutoNum type="arabicPeriod"/>
            </a:pPr>
            <a:r>
              <a:rPr lang="en-US" sz="1800" dirty="0" smtClean="0"/>
              <a:t>So the people sent to Shiloh, that they might bring from thence the ark of the covenant of the </a:t>
            </a:r>
            <a:r>
              <a:rPr lang="en-US" sz="1800" b="1" dirty="0" smtClean="0">
                <a:solidFill>
                  <a:srgbClr val="FF0000"/>
                </a:solidFill>
              </a:rPr>
              <a:t>LORD of hosts</a:t>
            </a:r>
            <a:r>
              <a:rPr lang="en-US" sz="1800" dirty="0" smtClean="0"/>
              <a:t>, which </a:t>
            </a:r>
            <a:r>
              <a:rPr lang="en-US" sz="1800" dirty="0" err="1" smtClean="0"/>
              <a:t>dwelleth</a:t>
            </a:r>
            <a:r>
              <a:rPr lang="en-US" sz="1800" dirty="0" smtClean="0"/>
              <a:t> between the </a:t>
            </a:r>
            <a:r>
              <a:rPr lang="en-US" sz="1800" dirty="0" err="1" smtClean="0"/>
              <a:t>cherubims</a:t>
            </a:r>
            <a:r>
              <a:rPr lang="en-US" sz="1800" dirty="0" smtClean="0"/>
              <a:t>: and the two sons of Eli, </a:t>
            </a:r>
            <a:r>
              <a:rPr lang="en-US" sz="1800" dirty="0" err="1" smtClean="0"/>
              <a:t>Hophni</a:t>
            </a:r>
            <a:r>
              <a:rPr lang="en-US" sz="1800" dirty="0" smtClean="0"/>
              <a:t> and </a:t>
            </a:r>
            <a:r>
              <a:rPr lang="en-US" sz="1800" dirty="0" err="1" smtClean="0"/>
              <a:t>Phinehas</a:t>
            </a:r>
            <a:r>
              <a:rPr lang="en-US" sz="1800" dirty="0" smtClean="0"/>
              <a:t>, were there with the ark of the covenant of God.     (</a:t>
            </a:r>
            <a:r>
              <a:rPr lang="en-US" sz="1800" b="1" dirty="0" smtClean="0"/>
              <a:t>1 Sam 4:4)</a:t>
            </a:r>
          </a:p>
          <a:p>
            <a:pPr>
              <a:buAutoNum type="arabicPeriod" startAt="2"/>
            </a:pPr>
            <a:r>
              <a:rPr lang="en-US" sz="1800" dirty="0" smtClean="0"/>
              <a:t>And David arose, and went with all the people that were with him from </a:t>
            </a:r>
            <a:r>
              <a:rPr lang="en-US" sz="1800" dirty="0" err="1" smtClean="0"/>
              <a:t>Baale</a:t>
            </a:r>
            <a:r>
              <a:rPr lang="en-US" sz="1800" dirty="0" smtClean="0"/>
              <a:t> of Judah, to bring up from thence the ark of God, whose name is called by the name of the </a:t>
            </a:r>
            <a:r>
              <a:rPr lang="en-US" sz="1800" b="1" dirty="0" smtClean="0">
                <a:solidFill>
                  <a:srgbClr val="FF0000"/>
                </a:solidFill>
              </a:rPr>
              <a:t>LORD of hosts </a:t>
            </a:r>
            <a:r>
              <a:rPr lang="en-US" sz="1800" dirty="0" smtClean="0"/>
              <a:t>that </a:t>
            </a:r>
            <a:r>
              <a:rPr lang="en-US" sz="1800" dirty="0" err="1" smtClean="0"/>
              <a:t>dwelleth</a:t>
            </a:r>
            <a:r>
              <a:rPr lang="en-US" sz="1800" dirty="0" smtClean="0"/>
              <a:t> between the </a:t>
            </a:r>
            <a:r>
              <a:rPr lang="en-US" sz="1800" dirty="0" err="1" smtClean="0"/>
              <a:t>cherubims</a:t>
            </a:r>
            <a:r>
              <a:rPr lang="en-US" sz="1800" dirty="0" smtClean="0"/>
              <a:t>.  </a:t>
            </a:r>
            <a:r>
              <a:rPr lang="en-US" sz="1800" b="1" dirty="0" smtClean="0"/>
              <a:t>(2 Sam 6:2)</a:t>
            </a:r>
          </a:p>
          <a:p>
            <a:pPr>
              <a:buAutoNum type="arabicPeriod" startAt="2"/>
            </a:pPr>
            <a:r>
              <a:rPr lang="en-US" sz="1800" dirty="0" smtClean="0"/>
              <a:t>In the year that king </a:t>
            </a:r>
            <a:r>
              <a:rPr lang="en-US" sz="1800" dirty="0" err="1" smtClean="0"/>
              <a:t>Uzziah</a:t>
            </a:r>
            <a:r>
              <a:rPr lang="en-US" sz="1800" dirty="0" smtClean="0"/>
              <a:t> died I saw also the Lord sitting upon a throne, high and lifted up, and his train filled the temple. Above it stood the </a:t>
            </a:r>
            <a:r>
              <a:rPr lang="en-US" sz="1800" dirty="0" err="1" smtClean="0"/>
              <a:t>seraphims</a:t>
            </a:r>
            <a:r>
              <a:rPr lang="en-US" sz="1800" dirty="0" smtClean="0"/>
              <a:t>: each one had six wings; with twain he covered his face, and with twain he covered his feet, and with twain he did fly. And one cried unto another, and said, Holy, holy, holy, is the </a:t>
            </a:r>
            <a:r>
              <a:rPr lang="en-US" sz="1800" b="1" dirty="0" smtClean="0">
                <a:solidFill>
                  <a:srgbClr val="FF0000"/>
                </a:solidFill>
              </a:rPr>
              <a:t>LORD of hosts</a:t>
            </a:r>
            <a:r>
              <a:rPr lang="en-US" sz="1800" dirty="0" smtClean="0"/>
              <a:t>: the whole earth is full of his glory. </a:t>
            </a:r>
            <a:r>
              <a:rPr lang="en-US" sz="1800" b="1" dirty="0" smtClean="0"/>
              <a:t>(Isa 6:1-3)</a:t>
            </a:r>
          </a:p>
          <a:p>
            <a:pPr>
              <a:buAutoNum type="arabicPeriod" startAt="2"/>
            </a:pPr>
            <a:r>
              <a:rPr lang="en-US" sz="1800" dirty="0" smtClean="0"/>
              <a:t>And Hezekiah prayed unto the LORD, saying, </a:t>
            </a:r>
            <a:r>
              <a:rPr lang="en-US" sz="1800" b="1" dirty="0" smtClean="0">
                <a:solidFill>
                  <a:srgbClr val="FF0000"/>
                </a:solidFill>
              </a:rPr>
              <a:t>O LORD of hosts</a:t>
            </a:r>
            <a:r>
              <a:rPr lang="en-US" sz="1800" dirty="0" smtClean="0"/>
              <a:t>, God of Israel, that </a:t>
            </a:r>
            <a:r>
              <a:rPr lang="en-US" sz="1800" dirty="0" err="1" smtClean="0"/>
              <a:t>dwellest</a:t>
            </a:r>
            <a:r>
              <a:rPr lang="en-US" sz="1800" dirty="0" smtClean="0"/>
              <a:t> between the </a:t>
            </a:r>
            <a:r>
              <a:rPr lang="en-US" sz="1800" dirty="0" err="1" smtClean="0"/>
              <a:t>cherubims</a:t>
            </a:r>
            <a:r>
              <a:rPr lang="en-US" sz="1800" dirty="0" smtClean="0"/>
              <a:t>, thou art the God, even thou alone, of all the kingdoms of the earth: thou hast made heaven and earth. </a:t>
            </a:r>
            <a:r>
              <a:rPr lang="en-US" sz="1800" b="1" dirty="0" smtClean="0"/>
              <a:t>(Isa 37:15-16)</a:t>
            </a:r>
          </a:p>
          <a:p>
            <a:pPr>
              <a:buAutoNum type="arabicPeriod" startAt="2"/>
            </a:pPr>
            <a:r>
              <a:rPr lang="en-US" sz="1800" dirty="0" smtClean="0"/>
              <a:t>Give ear, O Shepherd of Israel, thou that </a:t>
            </a:r>
            <a:r>
              <a:rPr lang="en-US" sz="1800" dirty="0" err="1" smtClean="0"/>
              <a:t>leadest</a:t>
            </a:r>
            <a:r>
              <a:rPr lang="en-US" sz="1800" dirty="0" smtClean="0"/>
              <a:t> Joseph like a flock; thou that </a:t>
            </a:r>
            <a:r>
              <a:rPr lang="en-US" sz="1800" dirty="0" err="1" smtClean="0"/>
              <a:t>dwellest</a:t>
            </a:r>
            <a:r>
              <a:rPr lang="en-US" sz="1800" dirty="0" smtClean="0"/>
              <a:t> between the </a:t>
            </a:r>
            <a:r>
              <a:rPr lang="en-US" sz="1800" dirty="0" err="1" smtClean="0"/>
              <a:t>cherubims</a:t>
            </a:r>
            <a:r>
              <a:rPr lang="en-US" sz="1800" dirty="0" smtClean="0"/>
              <a:t>, shine forth… O </a:t>
            </a:r>
            <a:r>
              <a:rPr lang="en-US" sz="1800" b="1" dirty="0" smtClean="0">
                <a:solidFill>
                  <a:srgbClr val="FF0000"/>
                </a:solidFill>
              </a:rPr>
              <a:t>LORD God of hosts</a:t>
            </a:r>
            <a:r>
              <a:rPr lang="en-US" sz="1800" dirty="0" smtClean="0"/>
              <a:t>, how long wilt thou be angry against the prayer of thy people? </a:t>
            </a:r>
            <a:r>
              <a:rPr lang="en-US" sz="1800" b="1" dirty="0" smtClean="0"/>
              <a:t>(</a:t>
            </a:r>
            <a:r>
              <a:rPr lang="en-US" sz="1800" b="1" dirty="0" err="1" smtClean="0"/>
              <a:t>Psa</a:t>
            </a:r>
            <a:r>
              <a:rPr lang="en-US" sz="1800" b="1" dirty="0" smtClean="0"/>
              <a:t> 80:1-4)</a:t>
            </a:r>
          </a:p>
          <a:p>
            <a:endParaRPr lang="en-US" sz="1800" dirty="0" smtClean="0"/>
          </a:p>
          <a:p>
            <a:pPr>
              <a:buAutoNum type="arabicPeriod" startAt="2"/>
            </a:pPr>
            <a:endParaRPr lang="en-US" sz="1800" b="1" dirty="0" smtClean="0"/>
          </a:p>
          <a:p>
            <a:endParaRPr lang="en-US" sz="1800" dirty="0" smtClean="0"/>
          </a:p>
          <a:p>
            <a:pPr>
              <a:buAutoNum type="arabicPeriod" startAt="2"/>
            </a:pPr>
            <a:endParaRPr lang="en-US" sz="1800" b="1" dirty="0" smtClean="0"/>
          </a:p>
          <a:p>
            <a:pPr>
              <a:buAutoNum type="arabicPeriod" startAt="2"/>
            </a:pPr>
            <a:endParaRPr lang="en-US" sz="1800" b="1" dirty="0" smtClean="0"/>
          </a:p>
          <a:p>
            <a:pPr>
              <a:buNone/>
            </a:pPr>
            <a:endParaRPr lang="en-US" sz="1800" dirty="0" smtClean="0"/>
          </a:p>
          <a:p>
            <a:pPr>
              <a:buAutoNum type="arabicPeriod" startAt="2"/>
            </a:pPr>
            <a:endParaRPr lang="en-US" sz="1800" dirty="0" smtClean="0"/>
          </a:p>
          <a:p>
            <a:pPr>
              <a:buAutoNum type="arabicPeriod" startAt="2"/>
            </a:pPr>
            <a:endParaRPr lang="en-US" sz="1800" dirty="0" smtClean="0"/>
          </a:p>
          <a:p>
            <a:pPr>
              <a:buNone/>
            </a:pPr>
            <a:endParaRPr lang="en-US" sz="1800" dirty="0" smtClean="0"/>
          </a:p>
          <a:p>
            <a:pPr>
              <a:buNone/>
            </a:pPr>
            <a:endParaRPr lang="en-US" sz="1800" dirty="0" smtClean="0"/>
          </a:p>
          <a:p>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47</a:t>
            </a:fld>
            <a:endParaRPr lang="en-US"/>
          </a:p>
        </p:txBody>
      </p:sp>
      <p:sp>
        <p:nvSpPr>
          <p:cNvPr id="5" name="Oval 4"/>
          <p:cNvSpPr/>
          <p:nvPr/>
        </p:nvSpPr>
        <p:spPr>
          <a:xfrm>
            <a:off x="4038600" y="1371600"/>
            <a:ext cx="35814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590800" y="2819400"/>
            <a:ext cx="35814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114800" y="3429000"/>
            <a:ext cx="35814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09600" y="4800600"/>
            <a:ext cx="33528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609600" y="5715000"/>
            <a:ext cx="24384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10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1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10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fade">
                                      <p:cBhvr>
                                        <p:cTn id="5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6" grpId="0" animBg="1"/>
      <p:bldP spid="7" grpId="0" animBg="1"/>
      <p:bldP spid="8" grpId="0" animBg="1"/>
      <p:bldP spid="9"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86800" cy="5029200"/>
          </a:xfrm>
        </p:spPr>
        <p:txBody>
          <a:bodyPr/>
          <a:lstStyle/>
          <a:p>
            <a:r>
              <a:rPr lang="en-US" dirty="0" smtClean="0"/>
              <a:t>It seems that the name of God specifically associated with the Cherubim of glory is “The Lord of Hosts”.</a:t>
            </a:r>
          </a:p>
          <a:p>
            <a:r>
              <a:rPr lang="en-US" dirty="0" smtClean="0"/>
              <a:t>The title “Lord of Hosts” is Yahweh </a:t>
            </a:r>
            <a:r>
              <a:rPr lang="en-US" dirty="0" err="1" smtClean="0"/>
              <a:t>Sabaoth</a:t>
            </a:r>
            <a:r>
              <a:rPr lang="en-US" dirty="0" smtClean="0"/>
              <a:t> in the Hebrew.  This phrase is “The Lord Almighty” in other translations.</a:t>
            </a:r>
          </a:p>
          <a:p>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48</a:t>
            </a:fld>
            <a:endParaRPr lang="en-US"/>
          </a:p>
        </p:txBody>
      </p:sp>
      <p:sp>
        <p:nvSpPr>
          <p:cNvPr id="5" name="Title 1"/>
          <p:cNvSpPr>
            <a:spLocks noGrp="1"/>
          </p:cNvSpPr>
          <p:nvPr>
            <p:ph type="title"/>
          </p:nvPr>
        </p:nvSpPr>
        <p:spPr>
          <a:xfrm>
            <a:off x="228600" y="152400"/>
            <a:ext cx="8686800" cy="990600"/>
          </a:xfrm>
        </p:spPr>
        <p:style>
          <a:lnRef idx="1">
            <a:schemeClr val="dk1"/>
          </a:lnRef>
          <a:fillRef idx="3">
            <a:schemeClr val="dk1"/>
          </a:fillRef>
          <a:effectRef idx="2">
            <a:schemeClr val="dk1"/>
          </a:effectRef>
          <a:fontRef idx="minor">
            <a:schemeClr val="lt1"/>
          </a:fontRef>
        </p:style>
        <p:txBody>
          <a:bodyPr>
            <a:normAutofit fontScale="90000"/>
          </a:bodyPr>
          <a:lstStyle/>
          <a:p>
            <a:r>
              <a:rPr lang="en-US" dirty="0" smtClean="0"/>
              <a:t>Scriptural Definition of “Lord of Hosts”</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763000" cy="5334000"/>
          </a:xfrm>
        </p:spPr>
        <p:txBody>
          <a:bodyPr>
            <a:normAutofit fontScale="70000" lnSpcReduction="20000"/>
          </a:bodyPr>
          <a:lstStyle/>
          <a:p>
            <a:pPr>
              <a:buNone/>
            </a:pPr>
            <a:r>
              <a:rPr lang="en-US" dirty="0" smtClean="0"/>
              <a:t>The Preface to the NIV explains:   </a:t>
            </a:r>
          </a:p>
          <a:p>
            <a:r>
              <a:rPr lang="en-US" sz="3400" dirty="0" smtClean="0"/>
              <a:t>Because for most readers today the phrases “the L</a:t>
            </a:r>
            <a:r>
              <a:rPr lang="en-US" sz="3400" cap="all" dirty="0" smtClean="0"/>
              <a:t>ord </a:t>
            </a:r>
            <a:r>
              <a:rPr lang="en-US" sz="3400" dirty="0" smtClean="0"/>
              <a:t>of hosts” and “God of hosts” have little meaning, this version renders them “the L</a:t>
            </a:r>
            <a:r>
              <a:rPr lang="en-US" sz="3400" cap="all" dirty="0" smtClean="0"/>
              <a:t>ord </a:t>
            </a:r>
            <a:r>
              <a:rPr lang="en-US" sz="3400" dirty="0" smtClean="0"/>
              <a:t>Almighty” and “God Almighty.” These renderings convey the sense of the Hebrew, namely, </a:t>
            </a:r>
            <a:r>
              <a:rPr lang="en-US" sz="3400" dirty="0" smtClean="0">
                <a:solidFill>
                  <a:srgbClr val="FF0000"/>
                </a:solidFill>
              </a:rPr>
              <a:t>“he who is sovereign over all the ‘hosts’ (powers) in heaven and on earth</a:t>
            </a:r>
            <a:r>
              <a:rPr lang="en-US" sz="3400" dirty="0" smtClean="0"/>
              <a:t>, especially over the ‘hosts’ (armies) of Israel.” For readers unacquainted with Hebrew this does not make clear the distinction between </a:t>
            </a:r>
            <a:r>
              <a:rPr lang="en-US" sz="3400" i="1" dirty="0" err="1" smtClean="0"/>
              <a:t>Sabaoth</a:t>
            </a:r>
            <a:r>
              <a:rPr lang="en-US" sz="3400" i="1" dirty="0" smtClean="0"/>
              <a:t> </a:t>
            </a:r>
            <a:r>
              <a:rPr lang="en-US" sz="3400" dirty="0" smtClean="0"/>
              <a:t>(“hosts” or “Almighty”) and </a:t>
            </a:r>
            <a:r>
              <a:rPr lang="en-US" sz="3400" i="1" dirty="0" err="1" smtClean="0"/>
              <a:t>Shaddai</a:t>
            </a:r>
            <a:r>
              <a:rPr lang="en-US" sz="3400" i="1" dirty="0" smtClean="0"/>
              <a:t> </a:t>
            </a:r>
            <a:r>
              <a:rPr lang="en-US" sz="3400" dirty="0" smtClean="0"/>
              <a:t>(which can also be translated “Almighty”), but the latter occurs infrequently and is always footnoted.</a:t>
            </a:r>
          </a:p>
          <a:p>
            <a:r>
              <a:rPr lang="en-US" sz="3400" dirty="0" smtClean="0"/>
              <a:t>Similarly, </a:t>
            </a:r>
            <a:r>
              <a:rPr lang="en-US" sz="3400" dirty="0" err="1" smtClean="0"/>
              <a:t>Eichrodt</a:t>
            </a:r>
            <a:r>
              <a:rPr lang="en-US" sz="3400" dirty="0" smtClean="0"/>
              <a:t> concludes that </a:t>
            </a:r>
            <a:r>
              <a:rPr lang="en-US" sz="3400" dirty="0" err="1" smtClean="0"/>
              <a:t>Sabaoth</a:t>
            </a:r>
            <a:r>
              <a:rPr lang="en-US" sz="3400" dirty="0" smtClean="0"/>
              <a:t> “does not refer to any particular ‘hosts,’ but to all bodies, multitudes, masses in general, the content of all that exists in heaven and in earth … [a] </a:t>
            </a:r>
            <a:r>
              <a:rPr lang="en-US" sz="3400" dirty="0" smtClean="0">
                <a:solidFill>
                  <a:srgbClr val="FF0000"/>
                </a:solidFill>
              </a:rPr>
              <a:t>name expressive of the divine sovereignty.</a:t>
            </a:r>
            <a:r>
              <a:rPr lang="en-US" sz="3400" dirty="0" smtClean="0"/>
              <a:t>”</a:t>
            </a:r>
            <a:r>
              <a:rPr lang="en-US" sz="3400" baseline="30000" dirty="0" smtClean="0"/>
              <a:t>10</a:t>
            </a:r>
            <a:r>
              <a:rPr lang="en-US" sz="3400" dirty="0" smtClean="0"/>
              <a:t> As “the L</a:t>
            </a:r>
            <a:r>
              <a:rPr lang="en-US" sz="3400" cap="all" dirty="0" smtClean="0"/>
              <a:t>ord </a:t>
            </a:r>
            <a:r>
              <a:rPr lang="en-US" sz="3400" dirty="0" smtClean="0"/>
              <a:t>Almighty,” </a:t>
            </a:r>
            <a:r>
              <a:rPr lang="en-US" sz="3400" dirty="0" smtClean="0">
                <a:solidFill>
                  <a:srgbClr val="FF0000"/>
                </a:solidFill>
              </a:rPr>
              <a:t>Yahweh is the controller of history who musters all the powers of heaven and earth to accomplish his will.</a:t>
            </a:r>
            <a:r>
              <a:rPr lang="en-US" sz="3400" baseline="30000" dirty="0" smtClean="0"/>
              <a:t>11</a:t>
            </a:r>
            <a:endParaRPr lang="en-US" sz="3400" dirty="0" smtClean="0"/>
          </a:p>
          <a:p>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49</a:t>
            </a:fld>
            <a:endParaRPr lang="en-US"/>
          </a:p>
        </p:txBody>
      </p:sp>
      <p:sp>
        <p:nvSpPr>
          <p:cNvPr id="5" name="Title 1"/>
          <p:cNvSpPr>
            <a:spLocks noGrp="1"/>
          </p:cNvSpPr>
          <p:nvPr>
            <p:ph type="title"/>
          </p:nvPr>
        </p:nvSpPr>
        <p:spPr>
          <a:xfrm>
            <a:off x="228600" y="152400"/>
            <a:ext cx="8686800" cy="838200"/>
          </a:xfrm>
        </p:spPr>
        <p:style>
          <a:lnRef idx="1">
            <a:schemeClr val="dk1"/>
          </a:lnRef>
          <a:fillRef idx="3">
            <a:schemeClr val="dk1"/>
          </a:fillRef>
          <a:effectRef idx="2">
            <a:schemeClr val="dk1"/>
          </a:effectRef>
          <a:fontRef idx="minor">
            <a:schemeClr val="lt1"/>
          </a:fontRef>
        </p:style>
        <p:txBody>
          <a:bodyPr>
            <a:normAutofit fontScale="90000"/>
          </a:bodyPr>
          <a:lstStyle/>
          <a:p>
            <a:r>
              <a:rPr lang="en-US" dirty="0" smtClean="0"/>
              <a:t>Scriptural Definition of “Lord of Hosts”</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0">
            <a:schemeClr val="dk1"/>
          </a:lnRef>
          <a:fillRef idx="3">
            <a:schemeClr val="dk1"/>
          </a:fillRef>
          <a:effectRef idx="3">
            <a:schemeClr val="dk1"/>
          </a:effectRef>
          <a:fontRef idx="minor">
            <a:schemeClr val="lt1"/>
          </a:fontRef>
        </p:style>
        <p:txBody>
          <a:bodyPr/>
          <a:lstStyle/>
          <a:p>
            <a:r>
              <a:rPr lang="en-US" dirty="0" smtClean="0"/>
              <a:t>“Covenant of Life and Peace”</a:t>
            </a:r>
            <a:endParaRPr lang="en-US" dirty="0"/>
          </a:p>
        </p:txBody>
      </p:sp>
      <p:sp>
        <p:nvSpPr>
          <p:cNvPr id="3" name="Subtitle 2"/>
          <p:cNvSpPr>
            <a:spLocks noGrp="1"/>
          </p:cNvSpPr>
          <p:nvPr>
            <p:ph type="subTitle" idx="1"/>
          </p:nvPr>
        </p:nvSpPr>
        <p:spPr/>
        <p:txBody>
          <a:bodyPr/>
          <a:lstStyle/>
          <a:p>
            <a:r>
              <a:rPr lang="en-US" dirty="0" smtClean="0">
                <a:solidFill>
                  <a:schemeClr val="tx1"/>
                </a:solidFill>
              </a:rPr>
              <a:t>A Study of the Life of </a:t>
            </a:r>
            <a:r>
              <a:rPr lang="en-US" dirty="0" err="1" smtClean="0">
                <a:solidFill>
                  <a:schemeClr val="tx1"/>
                </a:solidFill>
              </a:rPr>
              <a:t>Phinehas</a:t>
            </a:r>
            <a:endParaRPr lang="en-US" dirty="0" smtClean="0">
              <a:solidFill>
                <a:schemeClr val="tx1"/>
              </a:solidFill>
            </a:endParaRPr>
          </a:p>
          <a:p>
            <a:r>
              <a:rPr lang="en-US" dirty="0" smtClean="0">
                <a:solidFill>
                  <a:schemeClr val="tx1"/>
                </a:solidFill>
              </a:rPr>
              <a:t>Mal 2:5</a:t>
            </a:r>
            <a:endParaRPr lang="en-US" dirty="0">
              <a:solidFill>
                <a:schemeClr val="tx1"/>
              </a:solidFill>
            </a:endParaRPr>
          </a:p>
        </p:txBody>
      </p:sp>
    </p:spTree>
    <p:extLst>
      <p:ext uri="{BB962C8B-B14F-4D97-AF65-F5344CB8AC3E}">
        <p14:creationId xmlns:p14="http://schemas.microsoft.com/office/powerpoint/2010/main" val="2435440899"/>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“Lord of Hosts”</a:t>
            </a:r>
            <a:endParaRPr lang="en-US" dirty="0"/>
          </a:p>
        </p:txBody>
      </p:sp>
      <p:sp>
        <p:nvSpPr>
          <p:cNvPr id="3" name="Content Placeholder 2"/>
          <p:cNvSpPr>
            <a:spLocks noGrp="1"/>
          </p:cNvSpPr>
          <p:nvPr>
            <p:ph idx="1"/>
          </p:nvPr>
        </p:nvSpPr>
        <p:spPr>
          <a:xfrm>
            <a:off x="457200" y="1600201"/>
            <a:ext cx="8229600" cy="2357568"/>
          </a:xfrm>
        </p:spPr>
        <p:txBody>
          <a:bodyPr wrap="square">
            <a:spAutoFit/>
          </a:bodyPr>
          <a:lstStyle/>
          <a:p>
            <a:r>
              <a:rPr lang="da-DK" dirty="0" smtClean="0"/>
              <a:t>James 5:4-11</a:t>
            </a:r>
          </a:p>
          <a:p>
            <a:r>
              <a:rPr lang="da-DK" dirty="0" smtClean="0"/>
              <a:t>Rom 9:29</a:t>
            </a:r>
          </a:p>
          <a:p>
            <a:r>
              <a:rPr lang="da-DK" dirty="0" smtClean="0"/>
              <a:t>Isa 1:9-18</a:t>
            </a:r>
          </a:p>
          <a:p>
            <a:r>
              <a:rPr lang="da-DK" dirty="0" smtClean="0"/>
              <a:t>Luke 2:13-14	</a:t>
            </a:r>
          </a:p>
        </p:txBody>
      </p:sp>
      <p:sp>
        <p:nvSpPr>
          <p:cNvPr id="4" name="Slide Number Placeholder 3"/>
          <p:cNvSpPr>
            <a:spLocks noGrp="1"/>
          </p:cNvSpPr>
          <p:nvPr>
            <p:ph type="sldNum" sz="quarter" idx="12"/>
          </p:nvPr>
        </p:nvSpPr>
        <p:spPr/>
        <p:txBody>
          <a:bodyPr/>
          <a:lstStyle/>
          <a:p>
            <a:fld id="{1EBCACB4-7BB8-4A74-83A5-C12FBFC35A77}" type="slidenum">
              <a:rPr lang="en-US" smtClean="0"/>
              <a:pPr/>
              <a:t>50</a:t>
            </a:fld>
            <a:endParaRPr lang="en-US"/>
          </a:p>
        </p:txBody>
      </p:sp>
      <p:sp>
        <p:nvSpPr>
          <p:cNvPr id="5" name="TextBox 4"/>
          <p:cNvSpPr txBox="1"/>
          <p:nvPr/>
        </p:nvSpPr>
        <p:spPr>
          <a:xfrm>
            <a:off x="381000" y="4191000"/>
            <a:ext cx="8458200" cy="2031325"/>
          </a:xfrm>
          <a:prstGeom prst="rect">
            <a:avLst/>
          </a:prstGeom>
          <a:solidFill>
            <a:srgbClr val="FFFF00"/>
          </a:solidFill>
        </p:spPr>
        <p:txBody>
          <a:bodyPr wrap="square" rtlCol="0">
            <a:spAutoFit/>
          </a:bodyPr>
          <a:lstStyle/>
          <a:p>
            <a:r>
              <a:rPr lang="en-US" b="1" dirty="0" smtClean="0"/>
              <a:t>G4756</a:t>
            </a:r>
          </a:p>
          <a:p>
            <a:r>
              <a:rPr lang="vi-VN" dirty="0" smtClean="0"/>
              <a:t>στρατία</a:t>
            </a:r>
          </a:p>
          <a:p>
            <a:r>
              <a:rPr lang="en-US" dirty="0" err="1" smtClean="0"/>
              <a:t>stratia</a:t>
            </a:r>
            <a:endParaRPr lang="en-US" dirty="0" smtClean="0"/>
          </a:p>
          <a:p>
            <a:r>
              <a:rPr lang="en-US" i="1" dirty="0" err="1" smtClean="0"/>
              <a:t>strat-ee</a:t>
            </a:r>
            <a:r>
              <a:rPr lang="en-US" i="1" dirty="0" smtClean="0"/>
              <a:t>'-ah</a:t>
            </a:r>
          </a:p>
          <a:p>
            <a:r>
              <a:rPr lang="en-US" dirty="0" smtClean="0"/>
              <a:t>Feminine of a derivative of </a:t>
            </a:r>
            <a:r>
              <a:rPr lang="en-US" dirty="0" err="1" smtClean="0"/>
              <a:t>στρατός</a:t>
            </a:r>
            <a:r>
              <a:rPr lang="en-US" dirty="0" smtClean="0"/>
              <a:t> </a:t>
            </a:r>
            <a:r>
              <a:rPr lang="en-US" dirty="0" err="1" smtClean="0"/>
              <a:t>stratos</a:t>
            </a:r>
            <a:r>
              <a:rPr lang="en-US" dirty="0" smtClean="0"/>
              <a:t> (an </a:t>
            </a:r>
            <a:r>
              <a:rPr lang="en-US" i="1" dirty="0" smtClean="0"/>
              <a:t>army; from the base of </a:t>
            </a:r>
            <a:r>
              <a:rPr lang="en-US" i="1" u="sng" dirty="0" smtClean="0"/>
              <a:t>G4766, as encamped); camp likeness, that is, an army, that is, (figuratively) the angels, the celestial luminaries: - host.</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867133"/>
            <a:ext cx="9144000" cy="5186534"/>
          </a:xfrm>
          <a:prstGeom prst="rect">
            <a:avLst/>
          </a:prstGeom>
        </p:spPr>
      </p:pic>
      <p:pic>
        <p:nvPicPr>
          <p:cNvPr id="5" name="Picture 4"/>
          <p:cNvPicPr>
            <a:picLocks noChangeAspect="1"/>
          </p:cNvPicPr>
          <p:nvPr/>
        </p:nvPicPr>
        <p:blipFill>
          <a:blip r:embed="rId3"/>
          <a:stretch>
            <a:fillRect/>
          </a:stretch>
        </p:blipFill>
        <p:spPr>
          <a:xfrm>
            <a:off x="0" y="0"/>
            <a:ext cx="3048000" cy="2463800"/>
          </a:xfrm>
          <a:prstGeom prst="rect">
            <a:avLst/>
          </a:prstGeom>
        </p:spPr>
      </p:pic>
    </p:spTree>
    <p:extLst>
      <p:ext uri="{BB962C8B-B14F-4D97-AF65-F5344CB8AC3E}">
        <p14:creationId xmlns:p14="http://schemas.microsoft.com/office/powerpoint/2010/main" val="32773782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9980"/>
            <a:ext cx="9144000" cy="6963229"/>
          </a:xfrm>
          <a:prstGeom prst="rect">
            <a:avLst/>
          </a:prstGeom>
        </p:spPr>
      </p:pic>
    </p:spTree>
    <p:extLst>
      <p:ext uri="{BB962C8B-B14F-4D97-AF65-F5344CB8AC3E}">
        <p14:creationId xmlns:p14="http://schemas.microsoft.com/office/powerpoint/2010/main" val="45815012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high-priest.jpg"/>
          <p:cNvPicPr>
            <a:picLocks noGrp="1" noChangeAspect="1"/>
          </p:cNvPicPr>
          <p:nvPr>
            <p:ph idx="1"/>
          </p:nvPr>
        </p:nvPicPr>
        <p:blipFill>
          <a:blip r:embed="rId2">
            <a:extLst>
              <a:ext uri="{28A0092B-C50C-407E-A947-70E740481C1C}">
                <a14:useLocalDpi xmlns:a14="http://schemas.microsoft.com/office/drawing/2010/main" val="0"/>
              </a:ext>
            </a:extLst>
          </a:blip>
          <a:srcRect t="442" b="442"/>
          <a:stretch>
            <a:fillRect/>
          </a:stretch>
        </p:blipFill>
        <p:spPr>
          <a:xfrm>
            <a:off x="1926167" y="20991"/>
            <a:ext cx="5926666" cy="6786217"/>
          </a:xfrm>
        </p:spPr>
      </p:pic>
    </p:spTree>
    <p:extLst>
      <p:ext uri="{BB962C8B-B14F-4D97-AF65-F5344CB8AC3E}">
        <p14:creationId xmlns:p14="http://schemas.microsoft.com/office/powerpoint/2010/main" val="81809876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lstStyle/>
          <a:p>
            <a:r>
              <a:rPr lang="en-US" dirty="0" smtClean="0"/>
              <a:t>Purpose of this Exhortation</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dirty="0" smtClean="0"/>
              <a:t>To learn the joy of discovery in the word of God.</a:t>
            </a:r>
          </a:p>
          <a:p>
            <a:pPr marL="514350" indent="-514350">
              <a:buFont typeface="+mj-lt"/>
              <a:buAutoNum type="arabicPeriod"/>
            </a:pPr>
            <a:r>
              <a:rPr lang="en-US" dirty="0" smtClean="0"/>
              <a:t>To apply and encourage our hearts and minds to the zeal of God.</a:t>
            </a:r>
          </a:p>
          <a:p>
            <a:pPr marL="514350" indent="-514350">
              <a:buFont typeface="+mj-lt"/>
              <a:buAutoNum type="arabicPeriod"/>
            </a:pPr>
            <a:r>
              <a:rPr lang="en-US" dirty="0" smtClean="0"/>
              <a:t>To learn some principles of true worship and fellowship that are eternal.</a:t>
            </a:r>
          </a:p>
          <a:p>
            <a:pPr marL="514350" indent="-514350">
              <a:buFont typeface="+mj-lt"/>
              <a:buAutoNum type="arabicPeriod"/>
            </a:pPr>
            <a:r>
              <a:rPr lang="en-US" dirty="0" smtClean="0"/>
              <a:t>Learn from a special individual that is a fitting type of Christ in principle and practice as well as his priesthood.  </a:t>
            </a:r>
          </a:p>
          <a:p>
            <a:pPr marL="514350" indent="-514350">
              <a:buFont typeface="+mj-lt"/>
              <a:buAutoNum type="arabicPeriod"/>
            </a:pPr>
            <a:r>
              <a:rPr lang="en-US" dirty="0" smtClean="0"/>
              <a:t>Learn the wisdom of God centered decisions in times of trouble.  </a:t>
            </a:r>
            <a:endParaRPr lang="en-US" dirty="0"/>
          </a:p>
        </p:txBody>
      </p:sp>
    </p:spTree>
    <p:extLst>
      <p:ext uri="{BB962C8B-B14F-4D97-AF65-F5344CB8AC3E}">
        <p14:creationId xmlns:p14="http://schemas.microsoft.com/office/powerpoint/2010/main" val="161101770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2393</TotalTime>
  <Words>3960</Words>
  <Application>Microsoft Macintosh PowerPoint</Application>
  <PresentationFormat>On-screen Show (4:3)</PresentationFormat>
  <Paragraphs>341</Paragraphs>
  <Slides>50</Slides>
  <Notes>5</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“Who May Abide The Day of His Coming?...”</vt:lpstr>
      <vt:lpstr>8 Questions of Malachi</vt:lpstr>
      <vt:lpstr>Why is Malachi considered a Prophet?</vt:lpstr>
      <vt:lpstr>Fulfillment: John the Baptist</vt:lpstr>
      <vt:lpstr>“Covenant of Life and Peace”</vt:lpstr>
      <vt:lpstr>PowerPoint Presentation</vt:lpstr>
      <vt:lpstr>PowerPoint Presentation</vt:lpstr>
      <vt:lpstr>PowerPoint Presentation</vt:lpstr>
      <vt:lpstr>Purpose of this Exhortation</vt:lpstr>
      <vt:lpstr>Timeline</vt:lpstr>
      <vt:lpstr>Exodus 6</vt:lpstr>
      <vt:lpstr>PowerPoint Presentation</vt:lpstr>
      <vt:lpstr>Sons of Levi</vt:lpstr>
      <vt:lpstr>Sons of Kohath</vt:lpstr>
      <vt:lpstr>PowerPoint Presentation</vt:lpstr>
      <vt:lpstr>Phinehas Hero of Israel</vt:lpstr>
      <vt:lpstr>What was the Outstanding Characteristic of Phinehas?</vt:lpstr>
      <vt:lpstr>The Portrait of Phinehas</vt:lpstr>
      <vt:lpstr>Discernment of Phinehas in Israel</vt:lpstr>
      <vt:lpstr>Romans 10:2-3</vt:lpstr>
      <vt:lpstr>Commentary Elsewhere in Scripture</vt:lpstr>
      <vt:lpstr>Commentary Elsewhere in Scripture</vt:lpstr>
      <vt:lpstr>PowerPoint Presentation</vt:lpstr>
      <vt:lpstr>PowerPoint Presentation</vt:lpstr>
      <vt:lpstr>Mechisedec</vt:lpstr>
      <vt:lpstr>“Counted for Righteousness”</vt:lpstr>
      <vt:lpstr>Summary of the Life of Phinehas</vt:lpstr>
      <vt:lpstr>Summary of the Life of Phinehas</vt:lpstr>
      <vt:lpstr>Summary of the Life of Phinehas</vt:lpstr>
      <vt:lpstr>Isaiah 9:1-7</vt:lpstr>
      <vt:lpstr>Supplement notes to class 2</vt:lpstr>
      <vt:lpstr>God’s Love</vt:lpstr>
      <vt:lpstr>God’s Love</vt:lpstr>
      <vt:lpstr>God’s Love</vt:lpstr>
      <vt:lpstr>God’s Love</vt:lpstr>
      <vt:lpstr>God’s Love</vt:lpstr>
      <vt:lpstr>God’s love &amp; their position</vt:lpstr>
      <vt:lpstr>God’s love &amp; their position</vt:lpstr>
      <vt:lpstr>Hating Esau?</vt:lpstr>
      <vt:lpstr>Hating Esau?</vt:lpstr>
      <vt:lpstr>God’s Judgment on Edom</vt:lpstr>
      <vt:lpstr>God’s Judgment on Edom</vt:lpstr>
      <vt:lpstr>Malachi 1:9</vt:lpstr>
      <vt:lpstr>“Lord of Hosts”</vt:lpstr>
      <vt:lpstr>“Lord of Hosts”</vt:lpstr>
      <vt:lpstr>“Lord of Hosts”</vt:lpstr>
      <vt:lpstr>Scriptural Definition of “Lord of Hosts”</vt:lpstr>
      <vt:lpstr>Scriptural Definition of “Lord of Hosts”</vt:lpstr>
      <vt:lpstr>Scriptural Definition of “Lord of Hosts”</vt:lpstr>
      <vt:lpstr>“Lord of Hosts”</vt:lpstr>
    </vt:vector>
  </TitlesOfParts>
  <Company>In Touch Therapy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Treacherously</dc:title>
  <dc:creator>David Love</dc:creator>
  <cp:lastModifiedBy>David Love</cp:lastModifiedBy>
  <cp:revision>42</cp:revision>
  <dcterms:created xsi:type="dcterms:W3CDTF">2009-07-27T02:27:36Z</dcterms:created>
  <dcterms:modified xsi:type="dcterms:W3CDTF">2015-07-01T14:21:49Z</dcterms:modified>
</cp:coreProperties>
</file>