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258" r:id="rId5"/>
    <p:sldId id="259" r:id="rId6"/>
    <p:sldId id="260" r:id="rId7"/>
    <p:sldId id="261" r:id="rId8"/>
    <p:sldId id="262" r:id="rId9"/>
    <p:sldId id="263" r:id="rId10"/>
    <p:sldId id="270" r:id="rId11"/>
    <p:sldId id="264" r:id="rId12"/>
    <p:sldId id="274" r:id="rId13"/>
    <p:sldId id="265" r:id="rId14"/>
    <p:sldId id="266" r:id="rId15"/>
    <p:sldId id="267" r:id="rId16"/>
    <p:sldId id="268" r:id="rId17"/>
    <p:sldId id="269" r:id="rId18"/>
    <p:sldId id="271" r:id="rId19"/>
    <p:sldId id="272" r:id="rId20"/>
    <p:sldId id="27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574B2B5-AF00-4C88-84A7-C4466FB7FE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59B9834B-45D9-42EB-A9E9-BA94588F9D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7DAF2DED-2DDF-4C31-9A4C-EC8E20494389}"/>
              </a:ext>
            </a:extLst>
          </p:cNvPr>
          <p:cNvSpPr>
            <a:spLocks noGrp="1"/>
          </p:cNvSpPr>
          <p:nvPr>
            <p:ph type="dt" sz="half" idx="10"/>
          </p:nvPr>
        </p:nvSpPr>
        <p:spPr/>
        <p:txBody>
          <a:bodyPr/>
          <a:lstStyle/>
          <a:p>
            <a:fld id="{99FA4C18-5618-4DBD-AF1C-DBE20E4B7F7F}" type="datetimeFigureOut">
              <a:rPr lang="en-US" smtClean="0"/>
              <a:t>7/2/2018</a:t>
            </a:fld>
            <a:endParaRPr lang="en-US"/>
          </a:p>
        </p:txBody>
      </p:sp>
      <p:sp>
        <p:nvSpPr>
          <p:cNvPr id="5" name="Footer Placeholder 4">
            <a:extLst>
              <a:ext uri="{FF2B5EF4-FFF2-40B4-BE49-F238E27FC236}">
                <a16:creationId xmlns:a16="http://schemas.microsoft.com/office/drawing/2014/main" xmlns="" id="{37FAA3B6-50A4-40D0-887E-5DBD791D59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F0332B6-A568-4B3E-8A62-AA1373DD27E2}"/>
              </a:ext>
            </a:extLst>
          </p:cNvPr>
          <p:cNvSpPr>
            <a:spLocks noGrp="1"/>
          </p:cNvSpPr>
          <p:nvPr>
            <p:ph type="sldNum" sz="quarter" idx="12"/>
          </p:nvPr>
        </p:nvSpPr>
        <p:spPr/>
        <p:txBody>
          <a:bodyPr/>
          <a:lstStyle/>
          <a:p>
            <a:fld id="{9FB378BA-E8FB-47EE-B347-F89C225D0481}" type="slidenum">
              <a:rPr lang="en-US" smtClean="0"/>
              <a:t>‹#›</a:t>
            </a:fld>
            <a:endParaRPr lang="en-US"/>
          </a:p>
        </p:txBody>
      </p:sp>
    </p:spTree>
    <p:extLst>
      <p:ext uri="{BB962C8B-B14F-4D97-AF65-F5344CB8AC3E}">
        <p14:creationId xmlns:p14="http://schemas.microsoft.com/office/powerpoint/2010/main" val="146597740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DD9849-E363-4E84-A0EE-4679180CC5A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11471D62-45DB-4DA7-A2F9-43A25373234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FE7F81C-28AB-4191-96D5-D3A8613EE354}"/>
              </a:ext>
            </a:extLst>
          </p:cNvPr>
          <p:cNvSpPr>
            <a:spLocks noGrp="1"/>
          </p:cNvSpPr>
          <p:nvPr>
            <p:ph type="dt" sz="half" idx="10"/>
          </p:nvPr>
        </p:nvSpPr>
        <p:spPr/>
        <p:txBody>
          <a:bodyPr/>
          <a:lstStyle/>
          <a:p>
            <a:fld id="{99FA4C18-5618-4DBD-AF1C-DBE20E4B7F7F}" type="datetimeFigureOut">
              <a:rPr lang="en-US" smtClean="0"/>
              <a:t>7/2/2018</a:t>
            </a:fld>
            <a:endParaRPr lang="en-US"/>
          </a:p>
        </p:txBody>
      </p:sp>
      <p:sp>
        <p:nvSpPr>
          <p:cNvPr id="5" name="Footer Placeholder 4">
            <a:extLst>
              <a:ext uri="{FF2B5EF4-FFF2-40B4-BE49-F238E27FC236}">
                <a16:creationId xmlns:a16="http://schemas.microsoft.com/office/drawing/2014/main" xmlns="" id="{02C553AE-4114-4D12-90BB-BF8DDDFCC0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03A699B-C07C-49EA-A5DE-639EE2CD50CA}"/>
              </a:ext>
            </a:extLst>
          </p:cNvPr>
          <p:cNvSpPr>
            <a:spLocks noGrp="1"/>
          </p:cNvSpPr>
          <p:nvPr>
            <p:ph type="sldNum" sz="quarter" idx="12"/>
          </p:nvPr>
        </p:nvSpPr>
        <p:spPr/>
        <p:txBody>
          <a:bodyPr/>
          <a:lstStyle/>
          <a:p>
            <a:fld id="{9FB378BA-E8FB-47EE-B347-F89C225D0481}" type="slidenum">
              <a:rPr lang="en-US" smtClean="0"/>
              <a:t>‹#›</a:t>
            </a:fld>
            <a:endParaRPr lang="en-US"/>
          </a:p>
        </p:txBody>
      </p:sp>
    </p:spTree>
    <p:extLst>
      <p:ext uri="{BB962C8B-B14F-4D97-AF65-F5344CB8AC3E}">
        <p14:creationId xmlns:p14="http://schemas.microsoft.com/office/powerpoint/2010/main" val="261643810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B913EB8D-4FA3-42E3-80BC-FC750EA87FE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F3392988-DD3B-47D5-86E3-01674D2A9B2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1BECAC10-CE03-411E-83C6-A7B57370647A}"/>
              </a:ext>
            </a:extLst>
          </p:cNvPr>
          <p:cNvSpPr>
            <a:spLocks noGrp="1"/>
          </p:cNvSpPr>
          <p:nvPr>
            <p:ph type="dt" sz="half" idx="10"/>
          </p:nvPr>
        </p:nvSpPr>
        <p:spPr/>
        <p:txBody>
          <a:bodyPr/>
          <a:lstStyle/>
          <a:p>
            <a:fld id="{99FA4C18-5618-4DBD-AF1C-DBE20E4B7F7F}" type="datetimeFigureOut">
              <a:rPr lang="en-US" smtClean="0"/>
              <a:t>7/2/2018</a:t>
            </a:fld>
            <a:endParaRPr lang="en-US"/>
          </a:p>
        </p:txBody>
      </p:sp>
      <p:sp>
        <p:nvSpPr>
          <p:cNvPr id="5" name="Footer Placeholder 4">
            <a:extLst>
              <a:ext uri="{FF2B5EF4-FFF2-40B4-BE49-F238E27FC236}">
                <a16:creationId xmlns:a16="http://schemas.microsoft.com/office/drawing/2014/main" xmlns="" id="{1C6E5DD6-9C3B-40C5-8DC1-D93C006082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02976C2-D7FE-4479-B685-BADFC5545BAD}"/>
              </a:ext>
            </a:extLst>
          </p:cNvPr>
          <p:cNvSpPr>
            <a:spLocks noGrp="1"/>
          </p:cNvSpPr>
          <p:nvPr>
            <p:ph type="sldNum" sz="quarter" idx="12"/>
          </p:nvPr>
        </p:nvSpPr>
        <p:spPr/>
        <p:txBody>
          <a:bodyPr/>
          <a:lstStyle/>
          <a:p>
            <a:fld id="{9FB378BA-E8FB-47EE-B347-F89C225D0481}" type="slidenum">
              <a:rPr lang="en-US" smtClean="0"/>
              <a:t>‹#›</a:t>
            </a:fld>
            <a:endParaRPr lang="en-US"/>
          </a:p>
        </p:txBody>
      </p:sp>
    </p:spTree>
    <p:extLst>
      <p:ext uri="{BB962C8B-B14F-4D97-AF65-F5344CB8AC3E}">
        <p14:creationId xmlns:p14="http://schemas.microsoft.com/office/powerpoint/2010/main" val="113217476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EAF2421-EC03-488F-84BE-29903D36EA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EA3EBE04-C69C-44C0-B99A-B92C0EE617E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623CE7E-EF72-438F-9F00-9EB41ABD6AD5}"/>
              </a:ext>
            </a:extLst>
          </p:cNvPr>
          <p:cNvSpPr>
            <a:spLocks noGrp="1"/>
          </p:cNvSpPr>
          <p:nvPr>
            <p:ph type="dt" sz="half" idx="10"/>
          </p:nvPr>
        </p:nvSpPr>
        <p:spPr/>
        <p:txBody>
          <a:bodyPr/>
          <a:lstStyle/>
          <a:p>
            <a:fld id="{99FA4C18-5618-4DBD-AF1C-DBE20E4B7F7F}" type="datetimeFigureOut">
              <a:rPr lang="en-US" smtClean="0"/>
              <a:t>7/2/2018</a:t>
            </a:fld>
            <a:endParaRPr lang="en-US"/>
          </a:p>
        </p:txBody>
      </p:sp>
      <p:sp>
        <p:nvSpPr>
          <p:cNvPr id="5" name="Footer Placeholder 4">
            <a:extLst>
              <a:ext uri="{FF2B5EF4-FFF2-40B4-BE49-F238E27FC236}">
                <a16:creationId xmlns:a16="http://schemas.microsoft.com/office/drawing/2014/main" xmlns="" id="{AFFEDE4F-A967-47F8-9870-BCAC92E43C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A224898-59B8-4B24-A50A-642D9BB6F596}"/>
              </a:ext>
            </a:extLst>
          </p:cNvPr>
          <p:cNvSpPr>
            <a:spLocks noGrp="1"/>
          </p:cNvSpPr>
          <p:nvPr>
            <p:ph type="sldNum" sz="quarter" idx="12"/>
          </p:nvPr>
        </p:nvSpPr>
        <p:spPr/>
        <p:txBody>
          <a:bodyPr/>
          <a:lstStyle/>
          <a:p>
            <a:fld id="{9FB378BA-E8FB-47EE-B347-F89C225D0481}" type="slidenum">
              <a:rPr lang="en-US" smtClean="0"/>
              <a:t>‹#›</a:t>
            </a:fld>
            <a:endParaRPr lang="en-US"/>
          </a:p>
        </p:txBody>
      </p:sp>
    </p:spTree>
    <p:extLst>
      <p:ext uri="{BB962C8B-B14F-4D97-AF65-F5344CB8AC3E}">
        <p14:creationId xmlns:p14="http://schemas.microsoft.com/office/powerpoint/2010/main" val="323099746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FAE82C-AA57-44AB-94EC-26BFB052093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208549FE-DA2B-47BB-A988-9F9AFB0E2A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EA34ABB3-B2AF-4ADB-8E95-CB983F73EFBC}"/>
              </a:ext>
            </a:extLst>
          </p:cNvPr>
          <p:cNvSpPr>
            <a:spLocks noGrp="1"/>
          </p:cNvSpPr>
          <p:nvPr>
            <p:ph type="dt" sz="half" idx="10"/>
          </p:nvPr>
        </p:nvSpPr>
        <p:spPr/>
        <p:txBody>
          <a:bodyPr/>
          <a:lstStyle/>
          <a:p>
            <a:fld id="{99FA4C18-5618-4DBD-AF1C-DBE20E4B7F7F}" type="datetimeFigureOut">
              <a:rPr lang="en-US" smtClean="0"/>
              <a:t>7/2/2018</a:t>
            </a:fld>
            <a:endParaRPr lang="en-US"/>
          </a:p>
        </p:txBody>
      </p:sp>
      <p:sp>
        <p:nvSpPr>
          <p:cNvPr id="5" name="Footer Placeholder 4">
            <a:extLst>
              <a:ext uri="{FF2B5EF4-FFF2-40B4-BE49-F238E27FC236}">
                <a16:creationId xmlns:a16="http://schemas.microsoft.com/office/drawing/2014/main" xmlns="" id="{7CAA0BE2-5CE2-43A5-8E7C-2F14DFBF9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8431A4A-04BF-4531-A103-209FDC50820D}"/>
              </a:ext>
            </a:extLst>
          </p:cNvPr>
          <p:cNvSpPr>
            <a:spLocks noGrp="1"/>
          </p:cNvSpPr>
          <p:nvPr>
            <p:ph type="sldNum" sz="quarter" idx="12"/>
          </p:nvPr>
        </p:nvSpPr>
        <p:spPr/>
        <p:txBody>
          <a:bodyPr/>
          <a:lstStyle/>
          <a:p>
            <a:fld id="{9FB378BA-E8FB-47EE-B347-F89C225D0481}" type="slidenum">
              <a:rPr lang="en-US" smtClean="0"/>
              <a:t>‹#›</a:t>
            </a:fld>
            <a:endParaRPr lang="en-US"/>
          </a:p>
        </p:txBody>
      </p:sp>
    </p:spTree>
    <p:extLst>
      <p:ext uri="{BB962C8B-B14F-4D97-AF65-F5344CB8AC3E}">
        <p14:creationId xmlns:p14="http://schemas.microsoft.com/office/powerpoint/2010/main" val="80375387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9B290D-6771-4ECA-8E00-578390A0CD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B48C2AC-2603-4212-9748-C69435C8C2A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D97062E6-7869-44A0-958D-478DC1C7248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E360AFEB-0C21-486B-957B-299FF583FC46}"/>
              </a:ext>
            </a:extLst>
          </p:cNvPr>
          <p:cNvSpPr>
            <a:spLocks noGrp="1"/>
          </p:cNvSpPr>
          <p:nvPr>
            <p:ph type="dt" sz="half" idx="10"/>
          </p:nvPr>
        </p:nvSpPr>
        <p:spPr/>
        <p:txBody>
          <a:bodyPr/>
          <a:lstStyle/>
          <a:p>
            <a:fld id="{99FA4C18-5618-4DBD-AF1C-DBE20E4B7F7F}" type="datetimeFigureOut">
              <a:rPr lang="en-US" smtClean="0"/>
              <a:t>7/2/2018</a:t>
            </a:fld>
            <a:endParaRPr lang="en-US"/>
          </a:p>
        </p:txBody>
      </p:sp>
      <p:sp>
        <p:nvSpPr>
          <p:cNvPr id="6" name="Footer Placeholder 5">
            <a:extLst>
              <a:ext uri="{FF2B5EF4-FFF2-40B4-BE49-F238E27FC236}">
                <a16:creationId xmlns:a16="http://schemas.microsoft.com/office/drawing/2014/main" xmlns="" id="{4E1FE816-2A7C-4589-B062-CD26529175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455B8B8-F5D5-453F-826D-20A75B52B412}"/>
              </a:ext>
            </a:extLst>
          </p:cNvPr>
          <p:cNvSpPr>
            <a:spLocks noGrp="1"/>
          </p:cNvSpPr>
          <p:nvPr>
            <p:ph type="sldNum" sz="quarter" idx="12"/>
          </p:nvPr>
        </p:nvSpPr>
        <p:spPr/>
        <p:txBody>
          <a:bodyPr/>
          <a:lstStyle/>
          <a:p>
            <a:fld id="{9FB378BA-E8FB-47EE-B347-F89C225D0481}" type="slidenum">
              <a:rPr lang="en-US" smtClean="0"/>
              <a:t>‹#›</a:t>
            </a:fld>
            <a:endParaRPr lang="en-US"/>
          </a:p>
        </p:txBody>
      </p:sp>
    </p:spTree>
    <p:extLst>
      <p:ext uri="{BB962C8B-B14F-4D97-AF65-F5344CB8AC3E}">
        <p14:creationId xmlns:p14="http://schemas.microsoft.com/office/powerpoint/2010/main" val="85757080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27A678-24AB-44F5-89CC-10114F683B3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ADD949AD-6B33-42F6-9E14-22E45B61B7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40CED2C6-7384-40AF-8A5B-31052A8CA74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F5D991FF-F5E2-4177-9BEB-7AF8334E1D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D079FA39-D504-4F72-A4B9-526CF162ADE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D4E372DC-C77D-4A7A-A2A4-F0557052E47F}"/>
              </a:ext>
            </a:extLst>
          </p:cNvPr>
          <p:cNvSpPr>
            <a:spLocks noGrp="1"/>
          </p:cNvSpPr>
          <p:nvPr>
            <p:ph type="dt" sz="half" idx="10"/>
          </p:nvPr>
        </p:nvSpPr>
        <p:spPr/>
        <p:txBody>
          <a:bodyPr/>
          <a:lstStyle/>
          <a:p>
            <a:fld id="{99FA4C18-5618-4DBD-AF1C-DBE20E4B7F7F}" type="datetimeFigureOut">
              <a:rPr lang="en-US" smtClean="0"/>
              <a:t>7/2/2018</a:t>
            </a:fld>
            <a:endParaRPr lang="en-US"/>
          </a:p>
        </p:txBody>
      </p:sp>
      <p:sp>
        <p:nvSpPr>
          <p:cNvPr id="8" name="Footer Placeholder 7">
            <a:extLst>
              <a:ext uri="{FF2B5EF4-FFF2-40B4-BE49-F238E27FC236}">
                <a16:creationId xmlns:a16="http://schemas.microsoft.com/office/drawing/2014/main" xmlns="" id="{E39CB14E-8D3C-4095-B357-914CF30ADDC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ED1B50D8-6358-4BBB-A827-38E02EA615EE}"/>
              </a:ext>
            </a:extLst>
          </p:cNvPr>
          <p:cNvSpPr>
            <a:spLocks noGrp="1"/>
          </p:cNvSpPr>
          <p:nvPr>
            <p:ph type="sldNum" sz="quarter" idx="12"/>
          </p:nvPr>
        </p:nvSpPr>
        <p:spPr/>
        <p:txBody>
          <a:bodyPr/>
          <a:lstStyle/>
          <a:p>
            <a:fld id="{9FB378BA-E8FB-47EE-B347-F89C225D0481}" type="slidenum">
              <a:rPr lang="en-US" smtClean="0"/>
              <a:t>‹#›</a:t>
            </a:fld>
            <a:endParaRPr lang="en-US"/>
          </a:p>
        </p:txBody>
      </p:sp>
    </p:spTree>
    <p:extLst>
      <p:ext uri="{BB962C8B-B14F-4D97-AF65-F5344CB8AC3E}">
        <p14:creationId xmlns:p14="http://schemas.microsoft.com/office/powerpoint/2010/main" val="93310574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6839768-4AC1-4BE0-BB6C-75D0A81652A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6172F4B2-7B6B-4BAA-8BC9-369B54056209}"/>
              </a:ext>
            </a:extLst>
          </p:cNvPr>
          <p:cNvSpPr>
            <a:spLocks noGrp="1"/>
          </p:cNvSpPr>
          <p:nvPr>
            <p:ph type="dt" sz="half" idx="10"/>
          </p:nvPr>
        </p:nvSpPr>
        <p:spPr/>
        <p:txBody>
          <a:bodyPr/>
          <a:lstStyle/>
          <a:p>
            <a:fld id="{99FA4C18-5618-4DBD-AF1C-DBE20E4B7F7F}" type="datetimeFigureOut">
              <a:rPr lang="en-US" smtClean="0"/>
              <a:t>7/2/2018</a:t>
            </a:fld>
            <a:endParaRPr lang="en-US"/>
          </a:p>
        </p:txBody>
      </p:sp>
      <p:sp>
        <p:nvSpPr>
          <p:cNvPr id="4" name="Footer Placeholder 3">
            <a:extLst>
              <a:ext uri="{FF2B5EF4-FFF2-40B4-BE49-F238E27FC236}">
                <a16:creationId xmlns:a16="http://schemas.microsoft.com/office/drawing/2014/main" xmlns="" id="{6625CBAC-BF76-48AD-BC23-73BE25CD8D4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CF47A19B-113D-4D06-B043-80596C6C0B57}"/>
              </a:ext>
            </a:extLst>
          </p:cNvPr>
          <p:cNvSpPr>
            <a:spLocks noGrp="1"/>
          </p:cNvSpPr>
          <p:nvPr>
            <p:ph type="sldNum" sz="quarter" idx="12"/>
          </p:nvPr>
        </p:nvSpPr>
        <p:spPr/>
        <p:txBody>
          <a:bodyPr/>
          <a:lstStyle/>
          <a:p>
            <a:fld id="{9FB378BA-E8FB-47EE-B347-F89C225D0481}" type="slidenum">
              <a:rPr lang="en-US" smtClean="0"/>
              <a:t>‹#›</a:t>
            </a:fld>
            <a:endParaRPr lang="en-US"/>
          </a:p>
        </p:txBody>
      </p:sp>
    </p:spTree>
    <p:extLst>
      <p:ext uri="{BB962C8B-B14F-4D97-AF65-F5344CB8AC3E}">
        <p14:creationId xmlns:p14="http://schemas.microsoft.com/office/powerpoint/2010/main" val="23038137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4FFADFC-3808-4071-9177-AE0C1AFB7321}"/>
              </a:ext>
            </a:extLst>
          </p:cNvPr>
          <p:cNvSpPr>
            <a:spLocks noGrp="1"/>
          </p:cNvSpPr>
          <p:nvPr>
            <p:ph type="dt" sz="half" idx="10"/>
          </p:nvPr>
        </p:nvSpPr>
        <p:spPr/>
        <p:txBody>
          <a:bodyPr/>
          <a:lstStyle/>
          <a:p>
            <a:fld id="{99FA4C18-5618-4DBD-AF1C-DBE20E4B7F7F}" type="datetimeFigureOut">
              <a:rPr lang="en-US" smtClean="0"/>
              <a:t>7/2/2018</a:t>
            </a:fld>
            <a:endParaRPr lang="en-US"/>
          </a:p>
        </p:txBody>
      </p:sp>
      <p:sp>
        <p:nvSpPr>
          <p:cNvPr id="3" name="Footer Placeholder 2">
            <a:extLst>
              <a:ext uri="{FF2B5EF4-FFF2-40B4-BE49-F238E27FC236}">
                <a16:creationId xmlns:a16="http://schemas.microsoft.com/office/drawing/2014/main" xmlns="" id="{782C869D-0FB0-4030-AD74-601CFA3F41B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8E13DDCB-6CE7-4E54-ADCB-B073D228BA9E}"/>
              </a:ext>
            </a:extLst>
          </p:cNvPr>
          <p:cNvSpPr>
            <a:spLocks noGrp="1"/>
          </p:cNvSpPr>
          <p:nvPr>
            <p:ph type="sldNum" sz="quarter" idx="12"/>
          </p:nvPr>
        </p:nvSpPr>
        <p:spPr/>
        <p:txBody>
          <a:bodyPr/>
          <a:lstStyle/>
          <a:p>
            <a:fld id="{9FB378BA-E8FB-47EE-B347-F89C225D0481}" type="slidenum">
              <a:rPr lang="en-US" smtClean="0"/>
              <a:t>‹#›</a:t>
            </a:fld>
            <a:endParaRPr lang="en-US"/>
          </a:p>
        </p:txBody>
      </p:sp>
    </p:spTree>
    <p:extLst>
      <p:ext uri="{BB962C8B-B14F-4D97-AF65-F5344CB8AC3E}">
        <p14:creationId xmlns:p14="http://schemas.microsoft.com/office/powerpoint/2010/main" val="7570654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32CB02-31B6-468A-90E8-7E788F1FD1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DB7A03E9-D3AE-4B5F-B586-E4984FDA4A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CED1A2B0-9372-45C0-9395-632EAD01D5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E1904831-CB4A-477D-960A-971BAC8DB368}"/>
              </a:ext>
            </a:extLst>
          </p:cNvPr>
          <p:cNvSpPr>
            <a:spLocks noGrp="1"/>
          </p:cNvSpPr>
          <p:nvPr>
            <p:ph type="dt" sz="half" idx="10"/>
          </p:nvPr>
        </p:nvSpPr>
        <p:spPr/>
        <p:txBody>
          <a:bodyPr/>
          <a:lstStyle/>
          <a:p>
            <a:fld id="{99FA4C18-5618-4DBD-AF1C-DBE20E4B7F7F}" type="datetimeFigureOut">
              <a:rPr lang="en-US" smtClean="0"/>
              <a:t>7/2/2018</a:t>
            </a:fld>
            <a:endParaRPr lang="en-US"/>
          </a:p>
        </p:txBody>
      </p:sp>
      <p:sp>
        <p:nvSpPr>
          <p:cNvPr id="6" name="Footer Placeholder 5">
            <a:extLst>
              <a:ext uri="{FF2B5EF4-FFF2-40B4-BE49-F238E27FC236}">
                <a16:creationId xmlns:a16="http://schemas.microsoft.com/office/drawing/2014/main" xmlns="" id="{B0AC0850-737E-4593-8B28-01BBAC6D7A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E42535A8-3036-464F-9B80-D19FB4C12F2D}"/>
              </a:ext>
            </a:extLst>
          </p:cNvPr>
          <p:cNvSpPr>
            <a:spLocks noGrp="1"/>
          </p:cNvSpPr>
          <p:nvPr>
            <p:ph type="sldNum" sz="quarter" idx="12"/>
          </p:nvPr>
        </p:nvSpPr>
        <p:spPr/>
        <p:txBody>
          <a:bodyPr/>
          <a:lstStyle/>
          <a:p>
            <a:fld id="{9FB378BA-E8FB-47EE-B347-F89C225D0481}" type="slidenum">
              <a:rPr lang="en-US" smtClean="0"/>
              <a:t>‹#›</a:t>
            </a:fld>
            <a:endParaRPr lang="en-US"/>
          </a:p>
        </p:txBody>
      </p:sp>
    </p:spTree>
    <p:extLst>
      <p:ext uri="{BB962C8B-B14F-4D97-AF65-F5344CB8AC3E}">
        <p14:creationId xmlns:p14="http://schemas.microsoft.com/office/powerpoint/2010/main" val="155847393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FE35F5-8EF7-4773-BE24-B739AC5ADF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56F4C419-C05A-4DA5-9BF1-6FFE2714D7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D70E8181-CB8E-4C1D-97B3-9FEB697B2D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AFF6E373-95E4-4CF5-A312-9F0B9C6E2198}"/>
              </a:ext>
            </a:extLst>
          </p:cNvPr>
          <p:cNvSpPr>
            <a:spLocks noGrp="1"/>
          </p:cNvSpPr>
          <p:nvPr>
            <p:ph type="dt" sz="half" idx="10"/>
          </p:nvPr>
        </p:nvSpPr>
        <p:spPr/>
        <p:txBody>
          <a:bodyPr/>
          <a:lstStyle/>
          <a:p>
            <a:fld id="{99FA4C18-5618-4DBD-AF1C-DBE20E4B7F7F}" type="datetimeFigureOut">
              <a:rPr lang="en-US" smtClean="0"/>
              <a:t>7/2/2018</a:t>
            </a:fld>
            <a:endParaRPr lang="en-US"/>
          </a:p>
        </p:txBody>
      </p:sp>
      <p:sp>
        <p:nvSpPr>
          <p:cNvPr id="6" name="Footer Placeholder 5">
            <a:extLst>
              <a:ext uri="{FF2B5EF4-FFF2-40B4-BE49-F238E27FC236}">
                <a16:creationId xmlns:a16="http://schemas.microsoft.com/office/drawing/2014/main" xmlns="" id="{C91CD87D-0754-4D3A-A46D-C15C81C4BF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40FFBC7-476C-4D0D-8164-E4DA670F5704}"/>
              </a:ext>
            </a:extLst>
          </p:cNvPr>
          <p:cNvSpPr>
            <a:spLocks noGrp="1"/>
          </p:cNvSpPr>
          <p:nvPr>
            <p:ph type="sldNum" sz="quarter" idx="12"/>
          </p:nvPr>
        </p:nvSpPr>
        <p:spPr/>
        <p:txBody>
          <a:bodyPr/>
          <a:lstStyle/>
          <a:p>
            <a:fld id="{9FB378BA-E8FB-47EE-B347-F89C225D0481}" type="slidenum">
              <a:rPr lang="en-US" smtClean="0"/>
              <a:t>‹#›</a:t>
            </a:fld>
            <a:endParaRPr lang="en-US"/>
          </a:p>
        </p:txBody>
      </p:sp>
    </p:spTree>
    <p:extLst>
      <p:ext uri="{BB962C8B-B14F-4D97-AF65-F5344CB8AC3E}">
        <p14:creationId xmlns:p14="http://schemas.microsoft.com/office/powerpoint/2010/main" val="327498892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8443D49C-FB67-499A-B2C3-3610F39A87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75914263-6492-4E41-89A9-0A61ECF098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9D3F235-258E-463D-A357-85F76B3F20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FA4C18-5618-4DBD-AF1C-DBE20E4B7F7F}" type="datetimeFigureOut">
              <a:rPr lang="en-US" smtClean="0"/>
              <a:t>7/2/2018</a:t>
            </a:fld>
            <a:endParaRPr lang="en-US"/>
          </a:p>
        </p:txBody>
      </p:sp>
      <p:sp>
        <p:nvSpPr>
          <p:cNvPr id="5" name="Footer Placeholder 4">
            <a:extLst>
              <a:ext uri="{FF2B5EF4-FFF2-40B4-BE49-F238E27FC236}">
                <a16:creationId xmlns:a16="http://schemas.microsoft.com/office/drawing/2014/main" xmlns="" id="{97B6469B-5A5B-4740-A3AC-8B3D0F7FC5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BE6908EB-24CD-4A0B-99A2-336915A77C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B378BA-E8FB-47EE-B347-F89C225D0481}" type="slidenum">
              <a:rPr lang="en-US" smtClean="0"/>
              <a:t>‹#›</a:t>
            </a:fld>
            <a:endParaRPr lang="en-US"/>
          </a:p>
        </p:txBody>
      </p:sp>
    </p:spTree>
    <p:extLst>
      <p:ext uri="{BB962C8B-B14F-4D97-AF65-F5344CB8AC3E}">
        <p14:creationId xmlns:p14="http://schemas.microsoft.com/office/powerpoint/2010/main" val="4238509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EBC9A093-8691-475E-8A8F-5A158EFA9FAF}"/>
              </a:ext>
            </a:extLst>
          </p:cNvPr>
          <p:cNvSpPr txBox="1"/>
          <p:nvPr/>
        </p:nvSpPr>
        <p:spPr>
          <a:xfrm>
            <a:off x="1467729" y="1884441"/>
            <a:ext cx="8947052" cy="2369880"/>
          </a:xfrm>
          <a:prstGeom prst="rect">
            <a:avLst/>
          </a:prstGeom>
          <a:noFill/>
        </p:spPr>
        <p:txBody>
          <a:bodyPr wrap="square" rtlCol="0">
            <a:spAutoFit/>
          </a:bodyPr>
          <a:lstStyle/>
          <a:p>
            <a:pPr algn="ctr"/>
            <a:r>
              <a:rPr lang="en-US" sz="10000" b="1" dirty="0">
                <a:solidFill>
                  <a:srgbClr val="FFFF00"/>
                </a:solidFill>
                <a:latin typeface="Bookman Old Style" panose="02050604050505020204" pitchFamily="18" charset="0"/>
                <a:cs typeface="Times New Roman" panose="02020603050405020304" pitchFamily="18" charset="0"/>
              </a:rPr>
              <a:t>Resurrection</a:t>
            </a:r>
          </a:p>
          <a:p>
            <a:pPr algn="ctr"/>
            <a:r>
              <a:rPr lang="en-US" sz="4800" b="1" dirty="0">
                <a:solidFill>
                  <a:srgbClr val="FFFF00"/>
                </a:solidFill>
                <a:latin typeface="Times New Roman" panose="02020603050405020304" pitchFamily="18" charset="0"/>
                <a:cs typeface="Times New Roman" panose="02020603050405020304" pitchFamily="18" charset="0"/>
              </a:rPr>
              <a:t>Class 2</a:t>
            </a:r>
          </a:p>
        </p:txBody>
      </p:sp>
    </p:spTree>
    <p:extLst>
      <p:ext uri="{BB962C8B-B14F-4D97-AF65-F5344CB8AC3E}">
        <p14:creationId xmlns:p14="http://schemas.microsoft.com/office/powerpoint/2010/main" val="177898599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98ED294-894D-4349-A2EB-7ADA5B98E74A}"/>
              </a:ext>
            </a:extLst>
          </p:cNvPr>
          <p:cNvSpPr txBox="1"/>
          <p:nvPr/>
        </p:nvSpPr>
        <p:spPr>
          <a:xfrm>
            <a:off x="869851" y="582076"/>
            <a:ext cx="10452297" cy="5940088"/>
          </a:xfrm>
          <a:prstGeom prst="rect">
            <a:avLst/>
          </a:prstGeom>
          <a:noFill/>
        </p:spPr>
        <p:txBody>
          <a:bodyPr wrap="square" rtlCol="0">
            <a:spAutoFit/>
          </a:bodyPr>
          <a:lstStyle/>
          <a:p>
            <a:pPr algn="just"/>
            <a:r>
              <a:rPr lang="en-US" sz="3300" b="1" i="1" dirty="0">
                <a:solidFill>
                  <a:srgbClr val="FFFF00"/>
                </a:solidFill>
                <a:latin typeface="Times New Roman" panose="02020603050405020304" pitchFamily="18" charset="0"/>
                <a:cs typeface="Times New Roman" panose="02020603050405020304" pitchFamily="18" charset="0"/>
              </a:rPr>
              <a:t>Thou </a:t>
            </a:r>
            <a:r>
              <a:rPr lang="en-US" sz="3300" b="1" i="1" dirty="0" err="1">
                <a:solidFill>
                  <a:srgbClr val="FFFF00"/>
                </a:solidFill>
                <a:latin typeface="Times New Roman" panose="02020603050405020304" pitchFamily="18" charset="0"/>
                <a:cs typeface="Times New Roman" panose="02020603050405020304" pitchFamily="18" charset="0"/>
              </a:rPr>
              <a:t>believest</a:t>
            </a:r>
            <a:r>
              <a:rPr lang="en-US" sz="3300" b="1" i="1" dirty="0">
                <a:solidFill>
                  <a:srgbClr val="FFFF00"/>
                </a:solidFill>
                <a:latin typeface="Times New Roman" panose="02020603050405020304" pitchFamily="18" charset="0"/>
                <a:cs typeface="Times New Roman" panose="02020603050405020304" pitchFamily="18" charset="0"/>
              </a:rPr>
              <a:t> that there is one God; thou </a:t>
            </a:r>
            <a:r>
              <a:rPr lang="en-US" sz="3300" b="1" i="1" dirty="0" err="1">
                <a:solidFill>
                  <a:srgbClr val="FFFF00"/>
                </a:solidFill>
                <a:latin typeface="Times New Roman" panose="02020603050405020304" pitchFamily="18" charset="0"/>
                <a:cs typeface="Times New Roman" panose="02020603050405020304" pitchFamily="18" charset="0"/>
              </a:rPr>
              <a:t>doest</a:t>
            </a:r>
            <a:r>
              <a:rPr lang="en-US" sz="3300" b="1" i="1" dirty="0">
                <a:solidFill>
                  <a:srgbClr val="FFFF00"/>
                </a:solidFill>
                <a:latin typeface="Times New Roman" panose="02020603050405020304" pitchFamily="18" charset="0"/>
                <a:cs typeface="Times New Roman" panose="02020603050405020304" pitchFamily="18" charset="0"/>
              </a:rPr>
              <a:t> well: the devils also believe, and tremble.</a:t>
            </a:r>
            <a:r>
              <a:rPr lang="en-US" sz="3300" b="1" i="1" baseline="30000" dirty="0">
                <a:solidFill>
                  <a:srgbClr val="FFFF00"/>
                </a:solidFill>
                <a:latin typeface="Times New Roman" panose="02020603050405020304" pitchFamily="18" charset="0"/>
                <a:cs typeface="Times New Roman" panose="02020603050405020304" pitchFamily="18" charset="0"/>
              </a:rPr>
              <a:t> </a:t>
            </a:r>
            <a:r>
              <a:rPr lang="en-US" sz="3300" b="1" i="1" dirty="0">
                <a:solidFill>
                  <a:srgbClr val="FFFF00"/>
                </a:solidFill>
                <a:latin typeface="Times New Roman" panose="02020603050405020304" pitchFamily="18" charset="0"/>
                <a:cs typeface="Times New Roman" panose="02020603050405020304" pitchFamily="18" charset="0"/>
              </a:rPr>
              <a:t>But wilt thou know, O vain man, that faith without works is dead?</a:t>
            </a:r>
            <a:r>
              <a:rPr lang="en-US" sz="3300" b="1" i="1" baseline="30000" dirty="0">
                <a:solidFill>
                  <a:srgbClr val="FFFF00"/>
                </a:solidFill>
                <a:latin typeface="Times New Roman" panose="02020603050405020304" pitchFamily="18" charset="0"/>
                <a:cs typeface="Times New Roman" panose="02020603050405020304" pitchFamily="18" charset="0"/>
              </a:rPr>
              <a:t> </a:t>
            </a:r>
            <a:r>
              <a:rPr lang="en-US" sz="3300" b="1" i="1" dirty="0">
                <a:solidFill>
                  <a:srgbClr val="FFFF00"/>
                </a:solidFill>
                <a:latin typeface="Times New Roman" panose="02020603050405020304" pitchFamily="18" charset="0"/>
                <a:cs typeface="Times New Roman" panose="02020603050405020304" pitchFamily="18" charset="0"/>
              </a:rPr>
              <a:t>Was not Abraham our father justified by works, when he had offered Isaac his son upon the altar?</a:t>
            </a:r>
            <a:r>
              <a:rPr lang="en-US" sz="3300" b="1" i="1" baseline="30000" dirty="0">
                <a:solidFill>
                  <a:srgbClr val="FFFF00"/>
                </a:solidFill>
                <a:latin typeface="Times New Roman" panose="02020603050405020304" pitchFamily="18" charset="0"/>
                <a:cs typeface="Times New Roman" panose="02020603050405020304" pitchFamily="18" charset="0"/>
              </a:rPr>
              <a:t> </a:t>
            </a:r>
            <a:r>
              <a:rPr lang="en-US" sz="3300" b="1" i="1" dirty="0" err="1">
                <a:solidFill>
                  <a:srgbClr val="FFFF00"/>
                </a:solidFill>
                <a:latin typeface="Times New Roman" panose="02020603050405020304" pitchFamily="18" charset="0"/>
                <a:cs typeface="Times New Roman" panose="02020603050405020304" pitchFamily="18" charset="0"/>
              </a:rPr>
              <a:t>Seest</a:t>
            </a:r>
            <a:r>
              <a:rPr lang="en-US" sz="3300" b="1" i="1" dirty="0">
                <a:solidFill>
                  <a:srgbClr val="FFFF00"/>
                </a:solidFill>
                <a:latin typeface="Times New Roman" panose="02020603050405020304" pitchFamily="18" charset="0"/>
                <a:cs typeface="Times New Roman" panose="02020603050405020304" pitchFamily="18" charset="0"/>
              </a:rPr>
              <a:t> thou how faith wrought with his works, and </a:t>
            </a:r>
            <a:r>
              <a:rPr lang="en-US" sz="3300" b="1" i="1" u="sng" dirty="0">
                <a:solidFill>
                  <a:srgbClr val="FFFF00"/>
                </a:solidFill>
                <a:latin typeface="Times New Roman" panose="02020603050405020304" pitchFamily="18" charset="0"/>
                <a:cs typeface="Times New Roman" panose="02020603050405020304" pitchFamily="18" charset="0"/>
              </a:rPr>
              <a:t>by works was faith made perfect</a:t>
            </a:r>
            <a:r>
              <a:rPr lang="en-US" sz="3300" b="1" i="1" dirty="0">
                <a:solidFill>
                  <a:srgbClr val="FFFF00"/>
                </a:solidFill>
                <a:latin typeface="Times New Roman" panose="02020603050405020304" pitchFamily="18" charset="0"/>
                <a:cs typeface="Times New Roman" panose="02020603050405020304" pitchFamily="18" charset="0"/>
              </a:rPr>
              <a:t>?</a:t>
            </a:r>
            <a:r>
              <a:rPr lang="en-US" sz="3300" b="1" i="1" baseline="30000" dirty="0">
                <a:solidFill>
                  <a:srgbClr val="FFFF00"/>
                </a:solidFill>
                <a:latin typeface="Times New Roman" panose="02020603050405020304" pitchFamily="18" charset="0"/>
                <a:cs typeface="Times New Roman" panose="02020603050405020304" pitchFamily="18" charset="0"/>
              </a:rPr>
              <a:t> </a:t>
            </a:r>
            <a:r>
              <a:rPr lang="en-US" sz="3300" b="1" i="1" dirty="0">
                <a:solidFill>
                  <a:srgbClr val="FFFF00"/>
                </a:solidFill>
                <a:latin typeface="Times New Roman" panose="02020603050405020304" pitchFamily="18" charset="0"/>
                <a:cs typeface="Times New Roman" panose="02020603050405020304" pitchFamily="18" charset="0"/>
              </a:rPr>
              <a:t>And the scripture was fulfilled which </a:t>
            </a:r>
            <a:r>
              <a:rPr lang="en-US" sz="3300" b="1" i="1" dirty="0" err="1">
                <a:solidFill>
                  <a:srgbClr val="FFFF00"/>
                </a:solidFill>
                <a:latin typeface="Times New Roman" panose="02020603050405020304" pitchFamily="18" charset="0"/>
                <a:cs typeface="Times New Roman" panose="02020603050405020304" pitchFamily="18" charset="0"/>
              </a:rPr>
              <a:t>saith</a:t>
            </a:r>
            <a:r>
              <a:rPr lang="en-US" sz="3300" b="1" i="1" dirty="0">
                <a:solidFill>
                  <a:srgbClr val="FFFF00"/>
                </a:solidFill>
                <a:latin typeface="Times New Roman" panose="02020603050405020304" pitchFamily="18" charset="0"/>
                <a:cs typeface="Times New Roman" panose="02020603050405020304" pitchFamily="18" charset="0"/>
              </a:rPr>
              <a:t>, Abraham believed God, and it was imputed unto him for righteousness: and he was called the Friend of God.</a:t>
            </a:r>
            <a:r>
              <a:rPr lang="en-US" sz="3300" b="1" i="1" baseline="30000" dirty="0">
                <a:solidFill>
                  <a:srgbClr val="FFFF00"/>
                </a:solidFill>
                <a:latin typeface="Times New Roman" panose="02020603050405020304" pitchFamily="18" charset="0"/>
                <a:cs typeface="Times New Roman" panose="02020603050405020304" pitchFamily="18" charset="0"/>
              </a:rPr>
              <a:t> </a:t>
            </a:r>
            <a:r>
              <a:rPr lang="en-US" sz="3300" b="1" i="1" u="sng" dirty="0">
                <a:solidFill>
                  <a:srgbClr val="FFFF00"/>
                </a:solidFill>
                <a:latin typeface="Times New Roman" panose="02020603050405020304" pitchFamily="18" charset="0"/>
                <a:cs typeface="Times New Roman" panose="02020603050405020304" pitchFamily="18" charset="0"/>
              </a:rPr>
              <a:t>Ye see then how that by works a man is justified, and not by faith only</a:t>
            </a:r>
            <a:r>
              <a:rPr lang="en-US" sz="3300" b="1" i="1" dirty="0">
                <a:solidFill>
                  <a:srgbClr val="FFFF00"/>
                </a:solidFill>
                <a:latin typeface="Times New Roman" panose="02020603050405020304" pitchFamily="18" charset="0"/>
                <a:cs typeface="Times New Roman" panose="02020603050405020304" pitchFamily="18" charset="0"/>
              </a:rPr>
              <a:t>. </a:t>
            </a:r>
            <a:endParaRPr lang="en-US" sz="3300" b="1" dirty="0">
              <a:solidFill>
                <a:srgbClr val="FFFF00"/>
              </a:solidFill>
              <a:latin typeface="Times New Roman" panose="02020603050405020304" pitchFamily="18" charset="0"/>
              <a:cs typeface="Times New Roman" panose="02020603050405020304" pitchFamily="18" charset="0"/>
            </a:endParaRPr>
          </a:p>
          <a:p>
            <a:pPr algn="just"/>
            <a:r>
              <a:rPr lang="en-US" sz="3200" b="1" dirty="0">
                <a:solidFill>
                  <a:srgbClr val="FFFF00"/>
                </a:solidFill>
                <a:latin typeface="Times New Roman" panose="02020603050405020304" pitchFamily="18" charset="0"/>
                <a:cs typeface="Times New Roman" panose="02020603050405020304" pitchFamily="18" charset="0"/>
              </a:rPr>
              <a:t>                                                                          </a:t>
            </a:r>
            <a:r>
              <a:rPr lang="en-US" sz="3000" b="1" dirty="0">
                <a:solidFill>
                  <a:srgbClr val="FFFF00"/>
                </a:solidFill>
                <a:latin typeface="Times New Roman" panose="02020603050405020304" pitchFamily="18" charset="0"/>
                <a:cs typeface="Times New Roman" panose="02020603050405020304" pitchFamily="18" charset="0"/>
              </a:rPr>
              <a:t>James 2:14-24</a:t>
            </a:r>
          </a:p>
          <a:p>
            <a:endParaRPr lang="en-US" dirty="0"/>
          </a:p>
        </p:txBody>
      </p:sp>
    </p:spTree>
    <p:extLst>
      <p:ext uri="{BB962C8B-B14F-4D97-AF65-F5344CB8AC3E}">
        <p14:creationId xmlns:p14="http://schemas.microsoft.com/office/powerpoint/2010/main" val="323579430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6BA2EE3-FC1C-4098-8492-4D35FE6EB4A0}"/>
              </a:ext>
            </a:extLst>
          </p:cNvPr>
          <p:cNvSpPr txBox="1"/>
          <p:nvPr/>
        </p:nvSpPr>
        <p:spPr>
          <a:xfrm>
            <a:off x="663526" y="1289131"/>
            <a:ext cx="10864947" cy="4739759"/>
          </a:xfrm>
          <a:prstGeom prst="rect">
            <a:avLst/>
          </a:prstGeom>
          <a:noFill/>
        </p:spPr>
        <p:txBody>
          <a:bodyPr wrap="square" rtlCol="0">
            <a:spAutoFit/>
          </a:bodyPr>
          <a:lstStyle/>
          <a:p>
            <a:pPr algn="just"/>
            <a:r>
              <a:rPr lang="en-US" sz="6000" b="1" i="1" dirty="0">
                <a:solidFill>
                  <a:srgbClr val="FFFF00"/>
                </a:solidFill>
                <a:latin typeface="Times New Roman" panose="02020603050405020304" pitchFamily="18" charset="0"/>
                <a:cs typeface="Times New Roman" panose="02020603050405020304" pitchFamily="18" charset="0"/>
              </a:rPr>
              <a:t>Therefore we conclude that a man is justified by faith without the deeds of the law. </a:t>
            </a:r>
          </a:p>
          <a:p>
            <a:pPr algn="just"/>
            <a:r>
              <a:rPr lang="en-US" sz="4400" b="1" dirty="0">
                <a:solidFill>
                  <a:srgbClr val="FFFF00"/>
                </a:solidFill>
                <a:latin typeface="Times New Roman" panose="02020603050405020304" pitchFamily="18" charset="0"/>
                <a:cs typeface="Times New Roman" panose="02020603050405020304" pitchFamily="18" charset="0"/>
              </a:rPr>
              <a:t>                                               Romans 3:28</a:t>
            </a:r>
          </a:p>
          <a:p>
            <a:pPr algn="just"/>
            <a:r>
              <a:rPr lang="en-US" sz="6000" b="1" i="1" dirty="0">
                <a:solidFill>
                  <a:srgbClr val="FFFF00"/>
                </a:solidFill>
                <a:latin typeface="Times New Roman" panose="02020603050405020304" pitchFamily="18" charset="0"/>
                <a:cs typeface="Times New Roman" panose="02020603050405020304" pitchFamily="18" charset="0"/>
              </a:rPr>
              <a:t> </a:t>
            </a:r>
            <a:endParaRPr lang="en-US" sz="6000" b="1" dirty="0">
              <a:solidFill>
                <a:srgbClr val="FFFF00"/>
              </a:solidFill>
              <a:latin typeface="Times New Roman" panose="02020603050405020304" pitchFamily="18" charset="0"/>
              <a:cs typeface="Times New Roman" panose="02020603050405020304" pitchFamily="18" charset="0"/>
            </a:endParaRPr>
          </a:p>
          <a:p>
            <a:endParaRPr lang="en-US" dirty="0">
              <a:solidFill>
                <a:schemeClr val="bg1"/>
              </a:solidFill>
            </a:endParaRPr>
          </a:p>
        </p:txBody>
      </p:sp>
    </p:spTree>
    <p:extLst>
      <p:ext uri="{BB962C8B-B14F-4D97-AF65-F5344CB8AC3E}">
        <p14:creationId xmlns:p14="http://schemas.microsoft.com/office/powerpoint/2010/main" val="206708986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5B39DC8D-8CB6-40EB-A30C-67AECEFC2C89}"/>
              </a:ext>
            </a:extLst>
          </p:cNvPr>
          <p:cNvSpPr/>
          <p:nvPr/>
        </p:nvSpPr>
        <p:spPr>
          <a:xfrm>
            <a:off x="927652" y="425470"/>
            <a:ext cx="10336695" cy="5632311"/>
          </a:xfrm>
          <a:prstGeom prst="rect">
            <a:avLst/>
          </a:prstGeom>
        </p:spPr>
        <p:txBody>
          <a:bodyPr wrap="square">
            <a:spAutoFit/>
          </a:bodyPr>
          <a:lstStyle/>
          <a:p>
            <a:pPr algn="just"/>
            <a:r>
              <a:rPr lang="en-US" sz="3600" b="1" i="1" dirty="0">
                <a:solidFill>
                  <a:srgbClr val="FFFF00"/>
                </a:solidFill>
                <a:latin typeface="Times New Roman" panose="02020603050405020304" pitchFamily="18" charset="0"/>
                <a:cs typeface="Times New Roman" panose="02020603050405020304" pitchFamily="18" charset="0"/>
              </a:rPr>
              <a:t>For all have sinned, and come short of the glory of God; </a:t>
            </a:r>
            <a:r>
              <a:rPr lang="en-US" sz="3600" b="1" i="1" u="sng" dirty="0">
                <a:solidFill>
                  <a:srgbClr val="FFFF00"/>
                </a:solidFill>
                <a:latin typeface="Times New Roman" panose="02020603050405020304" pitchFamily="18" charset="0"/>
                <a:cs typeface="Times New Roman" panose="02020603050405020304" pitchFamily="18" charset="0"/>
              </a:rPr>
              <a:t>Being justified freely by his grace</a:t>
            </a:r>
            <a:r>
              <a:rPr lang="en-US" sz="3600" b="1" i="1" dirty="0">
                <a:solidFill>
                  <a:srgbClr val="FFFF00"/>
                </a:solidFill>
                <a:latin typeface="Times New Roman" panose="02020603050405020304" pitchFamily="18" charset="0"/>
                <a:cs typeface="Times New Roman" panose="02020603050405020304" pitchFamily="18" charset="0"/>
              </a:rPr>
              <a:t> through the redemption that is in Christ Jesus: </a:t>
            </a:r>
            <a:r>
              <a:rPr lang="en-US" sz="3600" b="1" i="1" baseline="30000" dirty="0">
                <a:solidFill>
                  <a:srgbClr val="FFFF00"/>
                </a:solidFill>
                <a:latin typeface="Times New Roman" panose="02020603050405020304" pitchFamily="18" charset="0"/>
                <a:cs typeface="Times New Roman" panose="02020603050405020304" pitchFamily="18" charset="0"/>
              </a:rPr>
              <a:t> </a:t>
            </a:r>
            <a:r>
              <a:rPr lang="en-US" sz="3600" b="1" i="1" dirty="0">
                <a:solidFill>
                  <a:srgbClr val="FFFF00"/>
                </a:solidFill>
                <a:latin typeface="Times New Roman" panose="02020603050405020304" pitchFamily="18" charset="0"/>
                <a:cs typeface="Times New Roman" panose="02020603050405020304" pitchFamily="18" charset="0"/>
              </a:rPr>
              <a:t>Whom God hath set forth to be a propitiation through faith in his blood, to declare his righteousness for the remission of sins that are past, </a:t>
            </a:r>
            <a:r>
              <a:rPr lang="en-US" sz="3600" b="1" i="1" u="sng" dirty="0">
                <a:solidFill>
                  <a:srgbClr val="FFFF00"/>
                </a:solidFill>
                <a:latin typeface="Times New Roman" panose="02020603050405020304" pitchFamily="18" charset="0"/>
                <a:cs typeface="Times New Roman" panose="02020603050405020304" pitchFamily="18" charset="0"/>
              </a:rPr>
              <a:t>through the forbearance of God</a:t>
            </a:r>
            <a:r>
              <a:rPr lang="en-US" sz="3600" b="1" i="1" dirty="0">
                <a:solidFill>
                  <a:srgbClr val="FFFF00"/>
                </a:solidFill>
                <a:latin typeface="Times New Roman" panose="02020603050405020304" pitchFamily="18" charset="0"/>
                <a:cs typeface="Times New Roman" panose="02020603050405020304" pitchFamily="18" charset="0"/>
              </a:rPr>
              <a:t>; To declare, I say, at this time his righteousness: </a:t>
            </a:r>
            <a:r>
              <a:rPr lang="en-US" sz="3600" b="1" i="1" u="sng" dirty="0">
                <a:solidFill>
                  <a:srgbClr val="FFFF00"/>
                </a:solidFill>
                <a:latin typeface="Times New Roman" panose="02020603050405020304" pitchFamily="18" charset="0"/>
                <a:cs typeface="Times New Roman" panose="02020603050405020304" pitchFamily="18" charset="0"/>
              </a:rPr>
              <a:t>that he might be just, and the justifier of him which believeth in Jesus</a:t>
            </a:r>
            <a:r>
              <a:rPr lang="en-US" sz="3600" b="1" i="1" dirty="0">
                <a:solidFill>
                  <a:srgbClr val="FFFF00"/>
                </a:solidFill>
                <a:latin typeface="Times New Roman" panose="02020603050405020304" pitchFamily="18" charset="0"/>
                <a:cs typeface="Times New Roman" panose="02020603050405020304" pitchFamily="18" charset="0"/>
              </a:rPr>
              <a:t>.</a:t>
            </a:r>
          </a:p>
          <a:p>
            <a:pPr algn="just"/>
            <a:r>
              <a:rPr lang="en-US" sz="3600" b="1" dirty="0">
                <a:solidFill>
                  <a:srgbClr val="FFFF00"/>
                </a:solidFill>
                <a:latin typeface="Times New Roman" panose="02020603050405020304" pitchFamily="18" charset="0"/>
                <a:cs typeface="Times New Roman" panose="02020603050405020304" pitchFamily="18" charset="0"/>
              </a:rPr>
              <a:t>                                                               </a:t>
            </a:r>
            <a:r>
              <a:rPr lang="en-US" sz="1400" b="1" dirty="0">
                <a:solidFill>
                  <a:srgbClr val="FFFF00"/>
                </a:solidFill>
                <a:latin typeface="Times New Roman" panose="02020603050405020304" pitchFamily="18" charset="0"/>
                <a:cs typeface="Times New Roman" panose="02020603050405020304" pitchFamily="18" charset="0"/>
              </a:rPr>
              <a:t>  </a:t>
            </a:r>
            <a:r>
              <a:rPr lang="en-US" sz="3200" b="1" dirty="0">
                <a:solidFill>
                  <a:srgbClr val="FFFF00"/>
                </a:solidFill>
                <a:latin typeface="Times New Roman" panose="02020603050405020304" pitchFamily="18" charset="0"/>
                <a:cs typeface="Times New Roman" panose="02020603050405020304" pitchFamily="18" charset="0"/>
              </a:rPr>
              <a:t>Romans 3:23-26</a:t>
            </a:r>
          </a:p>
        </p:txBody>
      </p:sp>
    </p:spTree>
    <p:extLst>
      <p:ext uri="{BB962C8B-B14F-4D97-AF65-F5344CB8AC3E}">
        <p14:creationId xmlns:p14="http://schemas.microsoft.com/office/powerpoint/2010/main" val="370381196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005856C0-1F3A-4101-B9A4-9C506080C606}"/>
              </a:ext>
            </a:extLst>
          </p:cNvPr>
          <p:cNvSpPr txBox="1"/>
          <p:nvPr/>
        </p:nvSpPr>
        <p:spPr>
          <a:xfrm>
            <a:off x="506437" y="815926"/>
            <a:ext cx="11169748" cy="5078313"/>
          </a:xfrm>
          <a:prstGeom prst="rect">
            <a:avLst/>
          </a:prstGeom>
          <a:noFill/>
        </p:spPr>
        <p:txBody>
          <a:bodyPr wrap="square" rtlCol="0">
            <a:spAutoFit/>
          </a:bodyPr>
          <a:lstStyle/>
          <a:p>
            <a:pPr algn="just"/>
            <a:r>
              <a:rPr lang="en-US" sz="3600" b="1" dirty="0">
                <a:solidFill>
                  <a:srgbClr val="FFFF00"/>
                </a:solidFill>
                <a:latin typeface="Times New Roman" panose="02020603050405020304" pitchFamily="18" charset="0"/>
                <a:cs typeface="Times New Roman" panose="02020603050405020304" pitchFamily="18" charset="0"/>
              </a:rPr>
              <a:t>“Christadelphians remain strongly opposed to the doctrine of justification by faith alone, considering it to be one of Christianity’s corruptions … they will have nothing to do with any idea that Christ died instead of us or that he paid the price for our sin, although both are clearly taught in Scripture… In their view, </a:t>
            </a:r>
            <a:r>
              <a:rPr lang="en-US" sz="3600" b="1" u="sng" dirty="0">
                <a:solidFill>
                  <a:srgbClr val="FFFF00"/>
                </a:solidFill>
                <a:latin typeface="Times New Roman" panose="02020603050405020304" pitchFamily="18" charset="0"/>
                <a:cs typeface="Times New Roman" panose="02020603050405020304" pitchFamily="18" charset="0"/>
              </a:rPr>
              <a:t>God forgives us simply on the basis of His forbearance</a:t>
            </a:r>
            <a:r>
              <a:rPr lang="en-US" sz="3600" b="1" dirty="0">
                <a:solidFill>
                  <a:srgbClr val="FFFF00"/>
                </a:solidFill>
                <a:latin typeface="Times New Roman" panose="02020603050405020304" pitchFamily="18" charset="0"/>
                <a:cs typeface="Times New Roman" panose="02020603050405020304" pitchFamily="18" charset="0"/>
              </a:rPr>
              <a:t> if we acknowledge His righteousness and turn to Him in repentance and obedience.”</a:t>
            </a:r>
          </a:p>
        </p:txBody>
      </p:sp>
    </p:spTree>
    <p:extLst>
      <p:ext uri="{BB962C8B-B14F-4D97-AF65-F5344CB8AC3E}">
        <p14:creationId xmlns:p14="http://schemas.microsoft.com/office/powerpoint/2010/main" val="158660221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5BC1EFBD-111A-4F4E-B22A-FFD807B422A1}"/>
              </a:ext>
            </a:extLst>
          </p:cNvPr>
          <p:cNvSpPr txBox="1"/>
          <p:nvPr/>
        </p:nvSpPr>
        <p:spPr>
          <a:xfrm>
            <a:off x="722141" y="858129"/>
            <a:ext cx="10747717" cy="4832092"/>
          </a:xfrm>
          <a:prstGeom prst="rect">
            <a:avLst/>
          </a:prstGeom>
          <a:noFill/>
        </p:spPr>
        <p:txBody>
          <a:bodyPr wrap="square" rtlCol="0">
            <a:spAutoFit/>
          </a:bodyPr>
          <a:lstStyle/>
          <a:p>
            <a:pPr algn="just"/>
            <a:r>
              <a:rPr lang="en-US" dirty="0"/>
              <a:t> </a:t>
            </a:r>
            <a:r>
              <a:rPr lang="en-US" sz="4400" b="1" dirty="0">
                <a:solidFill>
                  <a:srgbClr val="FFFF00"/>
                </a:solidFill>
                <a:latin typeface="Times New Roman" panose="02020603050405020304" pitchFamily="18" charset="0"/>
                <a:cs typeface="Times New Roman" panose="02020603050405020304" pitchFamily="18" charset="0"/>
              </a:rPr>
              <a:t>“Listen to God’s promise: “If you confess with your mouth, ‘Jesus is Lord,’ and believe in your heart that God raised him from the dead, you will be saved” … You can do this by a simple prayer of faith … If you take that step of faith, God has promised that you will be His child.” </a:t>
            </a:r>
          </a:p>
        </p:txBody>
      </p:sp>
    </p:spTree>
    <p:extLst>
      <p:ext uri="{BB962C8B-B14F-4D97-AF65-F5344CB8AC3E}">
        <p14:creationId xmlns:p14="http://schemas.microsoft.com/office/powerpoint/2010/main" val="3732294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966F302C-CE0C-40F5-86F9-A8EC4151BCD4}"/>
              </a:ext>
            </a:extLst>
          </p:cNvPr>
          <p:cNvSpPr txBox="1"/>
          <p:nvPr/>
        </p:nvSpPr>
        <p:spPr>
          <a:xfrm>
            <a:off x="454855" y="647114"/>
            <a:ext cx="11282289" cy="5786199"/>
          </a:xfrm>
          <a:prstGeom prst="rect">
            <a:avLst/>
          </a:prstGeom>
          <a:noFill/>
        </p:spPr>
        <p:txBody>
          <a:bodyPr wrap="square" rtlCol="0">
            <a:spAutoFit/>
          </a:bodyPr>
          <a:lstStyle/>
          <a:p>
            <a:pPr algn="just"/>
            <a:r>
              <a:rPr lang="en-US" sz="3200" b="1" dirty="0">
                <a:solidFill>
                  <a:srgbClr val="FFFF00"/>
                </a:solidFill>
                <a:latin typeface="Times New Roman" panose="02020603050405020304" pitchFamily="18" charset="0"/>
                <a:cs typeface="Times New Roman" panose="02020603050405020304" pitchFamily="18" charset="0"/>
              </a:rPr>
              <a:t>…they adopt the theory more congenial to the thinking of the flesh, that “the righteous are not brought to judgment.” Their argument is this: “We have,” say they, “no righteousness of our own. Jesus Christ is our righteousness. He covers us. And the Deity beholding his righteousness, does not see our filthy rags. If we confess our sins, He is not only just to forgive us, but to cleanse us from all unrighteousness.” Here is truth misapplied, and which therefore nullifies it… If a saint has no righteousness of his own, Jesus Christ will refuse to be righteous for him at the judgment.</a:t>
            </a:r>
          </a:p>
          <a:p>
            <a:pPr algn="just"/>
            <a:r>
              <a:rPr lang="en-US" sz="3200" b="1" dirty="0">
                <a:solidFill>
                  <a:srgbClr val="FFFF00"/>
                </a:solidFill>
                <a:latin typeface="Times New Roman" panose="02020603050405020304" pitchFamily="18" charset="0"/>
                <a:cs typeface="Times New Roman" panose="02020603050405020304" pitchFamily="18" charset="0"/>
              </a:rPr>
              <a:t>                                                       </a:t>
            </a:r>
            <a:r>
              <a:rPr lang="en-US" sz="2800" b="1" i="1" dirty="0">
                <a:solidFill>
                  <a:srgbClr val="FFFF00"/>
                </a:solidFill>
                <a:latin typeface="Times New Roman" panose="02020603050405020304" pitchFamily="18" charset="0"/>
                <a:cs typeface="Times New Roman" panose="02020603050405020304" pitchFamily="18" charset="0"/>
              </a:rPr>
              <a:t>Anastasis</a:t>
            </a:r>
            <a:r>
              <a:rPr lang="en-US" sz="2800" b="1" dirty="0">
                <a:solidFill>
                  <a:srgbClr val="FFFF00"/>
                </a:solidFill>
                <a:latin typeface="Times New Roman" panose="02020603050405020304" pitchFamily="18" charset="0"/>
                <a:cs typeface="Times New Roman" panose="02020603050405020304" pitchFamily="18" charset="0"/>
              </a:rPr>
              <a:t>, 1920 ed., pp. 26-27   </a:t>
            </a:r>
          </a:p>
          <a:p>
            <a:endParaRPr lang="en-US" dirty="0"/>
          </a:p>
        </p:txBody>
      </p:sp>
    </p:spTree>
    <p:extLst>
      <p:ext uri="{BB962C8B-B14F-4D97-AF65-F5344CB8AC3E}">
        <p14:creationId xmlns:p14="http://schemas.microsoft.com/office/powerpoint/2010/main" val="69162642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296B71A7-348D-4A22-8465-C2AD259B9B33}"/>
              </a:ext>
            </a:extLst>
          </p:cNvPr>
          <p:cNvSpPr txBox="1"/>
          <p:nvPr/>
        </p:nvSpPr>
        <p:spPr>
          <a:xfrm>
            <a:off x="475957" y="394692"/>
            <a:ext cx="11240085" cy="6463308"/>
          </a:xfrm>
          <a:prstGeom prst="rect">
            <a:avLst/>
          </a:prstGeom>
          <a:noFill/>
        </p:spPr>
        <p:txBody>
          <a:bodyPr wrap="square" rtlCol="0">
            <a:spAutoFit/>
          </a:bodyPr>
          <a:lstStyle/>
          <a:p>
            <a:pPr algn="ctr"/>
            <a:r>
              <a:rPr lang="en-US" sz="3600" b="1" dirty="0">
                <a:solidFill>
                  <a:srgbClr val="FFFF00"/>
                </a:solidFill>
                <a:latin typeface="Times New Roman" panose="02020603050405020304" pitchFamily="18" charset="0"/>
                <a:cs typeface="Times New Roman" panose="02020603050405020304" pitchFamily="18" charset="0"/>
              </a:rPr>
              <a:t>BUSF, Proposition 25</a:t>
            </a:r>
          </a:p>
          <a:p>
            <a:pPr algn="just"/>
            <a:r>
              <a:rPr lang="en-US" sz="3600" b="1" dirty="0">
                <a:solidFill>
                  <a:srgbClr val="FFFF00"/>
                </a:solidFill>
                <a:latin typeface="Times New Roman" panose="02020603050405020304" pitchFamily="18" charset="0"/>
                <a:cs typeface="Times New Roman" panose="02020603050405020304" pitchFamily="18" charset="0"/>
              </a:rPr>
              <a:t> </a:t>
            </a:r>
          </a:p>
          <a:p>
            <a:pPr algn="just"/>
            <a:r>
              <a:rPr lang="en-US" sz="3600" b="1" dirty="0">
                <a:solidFill>
                  <a:srgbClr val="FFFF00"/>
                </a:solidFill>
                <a:latin typeface="Times New Roman" panose="02020603050405020304" pitchFamily="18" charset="0"/>
                <a:cs typeface="Times New Roman" panose="02020603050405020304" pitchFamily="18" charset="0"/>
              </a:rPr>
              <a:t>That at the appearing of Christ prior to the establishment of the Kingdom, the responsible (faithful and unfaithful), dead and living of both classes, will be summoned before his judgment-seat “</a:t>
            </a:r>
            <a:r>
              <a:rPr lang="en-US" sz="3600" b="1" u="sng" dirty="0">
                <a:solidFill>
                  <a:srgbClr val="FFFF00"/>
                </a:solidFill>
                <a:latin typeface="Times New Roman" panose="02020603050405020304" pitchFamily="18" charset="0"/>
                <a:cs typeface="Times New Roman" panose="02020603050405020304" pitchFamily="18" charset="0"/>
              </a:rPr>
              <a:t>to be judged according to their works</a:t>
            </a:r>
            <a:r>
              <a:rPr lang="en-US" sz="3600" b="1" dirty="0">
                <a:solidFill>
                  <a:srgbClr val="FFFF00"/>
                </a:solidFill>
                <a:latin typeface="Times New Roman" panose="02020603050405020304" pitchFamily="18" charset="0"/>
                <a:cs typeface="Times New Roman" panose="02020603050405020304" pitchFamily="18" charset="0"/>
              </a:rPr>
              <a:t>;” “and receive in body according to what they have done, whether it be good or bad.” </a:t>
            </a:r>
            <a:r>
              <a:rPr lang="en-US" sz="3200" b="1" dirty="0">
                <a:solidFill>
                  <a:srgbClr val="FFFF00"/>
                </a:solidFill>
                <a:latin typeface="Times New Roman" panose="02020603050405020304" pitchFamily="18" charset="0"/>
                <a:cs typeface="Times New Roman" panose="02020603050405020304" pitchFamily="18" charset="0"/>
              </a:rPr>
              <a:t>Romans 2:5, 6, 16; 14:10-12; 1 Corinthians 3:5;               2 Corinthians 5:10; 2 Timothy 4:1; Revelation 11:18  </a:t>
            </a:r>
          </a:p>
          <a:p>
            <a:pPr algn="just"/>
            <a:r>
              <a:rPr lang="en-US" sz="3600" b="1" dirty="0">
                <a:solidFill>
                  <a:srgbClr val="FFFF00"/>
                </a:solidFill>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76292614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32DA83B-E7D9-48B2-A457-61DB448311AE}"/>
              </a:ext>
            </a:extLst>
          </p:cNvPr>
          <p:cNvSpPr txBox="1"/>
          <p:nvPr/>
        </p:nvSpPr>
        <p:spPr>
          <a:xfrm>
            <a:off x="897987" y="1266092"/>
            <a:ext cx="10396025" cy="4062651"/>
          </a:xfrm>
          <a:prstGeom prst="rect">
            <a:avLst/>
          </a:prstGeom>
          <a:noFill/>
        </p:spPr>
        <p:txBody>
          <a:bodyPr wrap="square" rtlCol="0">
            <a:spAutoFit/>
          </a:bodyPr>
          <a:lstStyle/>
          <a:p>
            <a:pPr algn="just"/>
            <a:r>
              <a:rPr lang="en-US" sz="4800" b="1" i="1" dirty="0">
                <a:solidFill>
                  <a:srgbClr val="FFFF00"/>
                </a:solidFill>
                <a:latin typeface="Times New Roman" panose="02020603050405020304" pitchFamily="18" charset="0"/>
                <a:cs typeface="Times New Roman" panose="02020603050405020304" pitchFamily="18" charset="0"/>
              </a:rPr>
              <a:t>And now, little children, abide in him; that, when he shall appear, we may have confidence, and not be ashamed before him at his coming.</a:t>
            </a:r>
            <a:r>
              <a:rPr lang="en-US" sz="4800" b="1" dirty="0">
                <a:solidFill>
                  <a:srgbClr val="FFFF00"/>
                </a:solidFill>
                <a:latin typeface="Times New Roman" panose="02020603050405020304" pitchFamily="18" charset="0"/>
                <a:cs typeface="Times New Roman" panose="02020603050405020304" pitchFamily="18" charset="0"/>
              </a:rPr>
              <a:t> </a:t>
            </a:r>
          </a:p>
          <a:p>
            <a:pPr algn="just"/>
            <a:r>
              <a:rPr lang="en-US" sz="4800" b="1" dirty="0">
                <a:solidFill>
                  <a:srgbClr val="FFFF00"/>
                </a:solidFill>
                <a:latin typeface="Times New Roman" panose="02020603050405020304" pitchFamily="18" charset="0"/>
                <a:cs typeface="Times New Roman" panose="02020603050405020304" pitchFamily="18" charset="0"/>
              </a:rPr>
              <a:t>							</a:t>
            </a:r>
            <a:r>
              <a:rPr lang="en-US" sz="4000" b="1" dirty="0">
                <a:solidFill>
                  <a:srgbClr val="FFFF00"/>
                </a:solidFill>
                <a:latin typeface="Times New Roman" panose="02020603050405020304" pitchFamily="18" charset="0"/>
                <a:cs typeface="Times New Roman" panose="02020603050405020304" pitchFamily="18" charset="0"/>
              </a:rPr>
              <a:t>1 John 2:28   </a:t>
            </a:r>
          </a:p>
          <a:p>
            <a:endParaRPr lang="en-US" dirty="0"/>
          </a:p>
        </p:txBody>
      </p:sp>
    </p:spTree>
    <p:extLst>
      <p:ext uri="{BB962C8B-B14F-4D97-AF65-F5344CB8AC3E}">
        <p14:creationId xmlns:p14="http://schemas.microsoft.com/office/powerpoint/2010/main" val="70389352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7435677-0084-47E5-952C-C098D38F2658}"/>
              </a:ext>
            </a:extLst>
          </p:cNvPr>
          <p:cNvSpPr txBox="1"/>
          <p:nvPr/>
        </p:nvSpPr>
        <p:spPr>
          <a:xfrm>
            <a:off x="1132449" y="847176"/>
            <a:ext cx="9927101" cy="5416868"/>
          </a:xfrm>
          <a:prstGeom prst="rect">
            <a:avLst/>
          </a:prstGeom>
          <a:noFill/>
        </p:spPr>
        <p:txBody>
          <a:bodyPr wrap="square" rtlCol="0">
            <a:spAutoFit/>
          </a:bodyPr>
          <a:lstStyle/>
          <a:p>
            <a:pPr algn="just"/>
            <a:r>
              <a:rPr lang="en-US" sz="4400" b="1" i="1" dirty="0">
                <a:solidFill>
                  <a:srgbClr val="FFFF00"/>
                </a:solidFill>
                <a:latin typeface="Times New Roman" panose="02020603050405020304" pitchFamily="18" charset="0"/>
                <a:cs typeface="Times New Roman" panose="02020603050405020304" pitchFamily="18" charset="0"/>
              </a:rPr>
              <a:t>And hereby we know that we are of the truth, and shall assure our hearts before him. For if our heart condemn us, God is greater than our heart, and knoweth all things.</a:t>
            </a:r>
            <a:r>
              <a:rPr lang="en-US" sz="4400" b="1" i="1" baseline="30000" dirty="0">
                <a:solidFill>
                  <a:srgbClr val="FFFF00"/>
                </a:solidFill>
                <a:latin typeface="Times New Roman" panose="02020603050405020304" pitchFamily="18" charset="0"/>
                <a:cs typeface="Times New Roman" panose="02020603050405020304" pitchFamily="18" charset="0"/>
              </a:rPr>
              <a:t> </a:t>
            </a:r>
            <a:r>
              <a:rPr lang="en-US" sz="4400" b="1" i="1" dirty="0">
                <a:solidFill>
                  <a:srgbClr val="FFFF00"/>
                </a:solidFill>
                <a:latin typeface="Times New Roman" panose="02020603050405020304" pitchFamily="18" charset="0"/>
                <a:cs typeface="Times New Roman" panose="02020603050405020304" pitchFamily="18" charset="0"/>
              </a:rPr>
              <a:t>Beloved, if our heart condemn us not, then have we confidence toward God. </a:t>
            </a:r>
            <a:endParaRPr lang="en-US" sz="4400" b="1" dirty="0">
              <a:solidFill>
                <a:srgbClr val="FFFF00"/>
              </a:solidFill>
              <a:latin typeface="Times New Roman" panose="02020603050405020304" pitchFamily="18" charset="0"/>
              <a:cs typeface="Times New Roman" panose="02020603050405020304" pitchFamily="18" charset="0"/>
            </a:endParaRPr>
          </a:p>
          <a:p>
            <a:pPr algn="just"/>
            <a:r>
              <a:rPr lang="en-US" sz="3200" b="1" i="1" dirty="0">
                <a:solidFill>
                  <a:srgbClr val="FFFF00"/>
                </a:solidFill>
                <a:latin typeface="Times New Roman" panose="02020603050405020304" pitchFamily="18" charset="0"/>
                <a:cs typeface="Times New Roman" panose="02020603050405020304" pitchFamily="18" charset="0"/>
              </a:rPr>
              <a:t>                                                                                                               						      </a:t>
            </a:r>
            <a:r>
              <a:rPr lang="en-US" sz="3200" b="1" dirty="0">
                <a:solidFill>
                  <a:srgbClr val="FFFF00"/>
                </a:solidFill>
                <a:latin typeface="Times New Roman" panose="02020603050405020304" pitchFamily="18" charset="0"/>
                <a:cs typeface="Times New Roman" panose="02020603050405020304" pitchFamily="18" charset="0"/>
              </a:rPr>
              <a:t>1 John 3:19-21</a:t>
            </a:r>
          </a:p>
          <a:p>
            <a:endParaRPr lang="en-US" dirty="0"/>
          </a:p>
        </p:txBody>
      </p:sp>
    </p:spTree>
    <p:extLst>
      <p:ext uri="{BB962C8B-B14F-4D97-AF65-F5344CB8AC3E}">
        <p14:creationId xmlns:p14="http://schemas.microsoft.com/office/powerpoint/2010/main" val="330377830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C2199C66-7908-4337-8928-E379F86BF00B}"/>
              </a:ext>
            </a:extLst>
          </p:cNvPr>
          <p:cNvSpPr txBox="1"/>
          <p:nvPr/>
        </p:nvSpPr>
        <p:spPr>
          <a:xfrm>
            <a:off x="393895" y="0"/>
            <a:ext cx="11380763" cy="6863417"/>
          </a:xfrm>
          <a:prstGeom prst="rect">
            <a:avLst/>
          </a:prstGeom>
          <a:noFill/>
        </p:spPr>
        <p:txBody>
          <a:bodyPr wrap="square" rtlCol="0">
            <a:spAutoFit/>
          </a:bodyPr>
          <a:lstStyle/>
          <a:p>
            <a:r>
              <a:rPr lang="en-US" sz="2800" dirty="0"/>
              <a:t> </a:t>
            </a:r>
          </a:p>
          <a:p>
            <a:pPr algn="just"/>
            <a:r>
              <a:rPr lang="en-US" sz="3200" b="1" dirty="0">
                <a:solidFill>
                  <a:srgbClr val="FFFF00"/>
                </a:solidFill>
                <a:latin typeface="Times New Roman" panose="02020603050405020304" pitchFamily="18" charset="0"/>
                <a:cs typeface="Times New Roman" panose="02020603050405020304" pitchFamily="18" charset="0"/>
              </a:rPr>
              <a:t>What then is the teaching of the parable? That not everyone who </a:t>
            </a:r>
            <a:r>
              <a:rPr lang="en-US" sz="3200" b="1" dirty="0" err="1">
                <a:solidFill>
                  <a:srgbClr val="FFFF00"/>
                </a:solidFill>
                <a:latin typeface="Times New Roman" panose="02020603050405020304" pitchFamily="18" charset="0"/>
                <a:cs typeface="Times New Roman" panose="02020603050405020304" pitchFamily="18" charset="0"/>
              </a:rPr>
              <a:t>labours</a:t>
            </a:r>
            <a:r>
              <a:rPr lang="en-US" sz="3200" b="1" dirty="0">
                <a:solidFill>
                  <a:srgbClr val="FFFF00"/>
                </a:solidFill>
                <a:latin typeface="Times New Roman" panose="02020603050405020304" pitchFamily="18" charset="0"/>
                <a:cs typeface="Times New Roman" panose="02020603050405020304" pitchFamily="18" charset="0"/>
              </a:rPr>
              <a:t> in the vineyard will receive the Lord’s favour at the last; that not even the forsaking of houses and lands and relations, or the bearing of the burden and heat of the day, will commend to God a man who is a murmurer, or has an evil eye, or who is great in his own eyes. It is a necessity that a man recognize the absolute sovereignty of the Lord of the vineyard, both as to possession, and the right to do as He wills, uncontrolled by any will, or wish or whim on the part of those whom He favors with employment: in a word, that except a man humble himself as a little child, he shall in no case enter the kingdom of heaven.                                                     </a:t>
            </a:r>
            <a:r>
              <a:rPr lang="en-US" sz="2400" b="1" i="1" dirty="0">
                <a:solidFill>
                  <a:srgbClr val="FFFF00"/>
                </a:solidFill>
                <a:latin typeface="Times New Roman" panose="02020603050405020304" pitchFamily="18" charset="0"/>
                <a:cs typeface="Times New Roman" panose="02020603050405020304" pitchFamily="18" charset="0"/>
              </a:rPr>
              <a:t>continued</a:t>
            </a:r>
          </a:p>
          <a:p>
            <a:endParaRPr lang="en-US" sz="2800" dirty="0"/>
          </a:p>
        </p:txBody>
      </p:sp>
    </p:spTree>
    <p:extLst>
      <p:ext uri="{BB962C8B-B14F-4D97-AF65-F5344CB8AC3E}">
        <p14:creationId xmlns:p14="http://schemas.microsoft.com/office/powerpoint/2010/main" val="250465422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E2C41545-80EC-4EE1-AC01-A0681AD3A24B}"/>
              </a:ext>
            </a:extLst>
          </p:cNvPr>
          <p:cNvSpPr txBox="1"/>
          <p:nvPr/>
        </p:nvSpPr>
        <p:spPr>
          <a:xfrm>
            <a:off x="891208" y="589341"/>
            <a:ext cx="10409583" cy="6432530"/>
          </a:xfrm>
          <a:prstGeom prst="rect">
            <a:avLst/>
          </a:prstGeom>
          <a:noFill/>
        </p:spPr>
        <p:txBody>
          <a:bodyPr wrap="square" rtlCol="0">
            <a:spAutoFit/>
          </a:bodyPr>
          <a:lstStyle/>
          <a:p>
            <a:pPr algn="just"/>
            <a:r>
              <a:rPr lang="en-US" sz="3000" b="1" dirty="0">
                <a:solidFill>
                  <a:srgbClr val="FFFF00"/>
                </a:solidFill>
                <a:latin typeface="Times New Roman" panose="02020603050405020304" pitchFamily="18" charset="0"/>
                <a:cs typeface="Times New Roman" panose="02020603050405020304" pitchFamily="18" charset="0"/>
              </a:rPr>
              <a:t>To this day, Christadelphians remain strongly opposed to the doctrine of justification by faith alone, considering it to be one of Christianity’s corruptions … all of this is closely tied up with the Christadelphian belief that man has no inherent immortality. When animal man dies, Christadelphians believe everything that there is of him perishes. His only hope for the future lies in resurrection … It is not surprising to find, in view of all of this, that Christadelphianism provides its adherents with no assurance of salvation … Even baptism, though regarded as indispensable to salvation, can do nothing more than  make  the Christadelphian “A lawful candidate for</a:t>
            </a:r>
            <a:r>
              <a:rPr lang="en-US" sz="3000" b="1" i="1" dirty="0">
                <a:solidFill>
                  <a:srgbClr val="FFFF00"/>
                </a:solidFill>
                <a:latin typeface="Times New Roman" panose="02020603050405020304" pitchFamily="18" charset="0"/>
                <a:cs typeface="Times New Roman" panose="02020603050405020304" pitchFamily="18" charset="0"/>
              </a:rPr>
              <a:t>				</a:t>
            </a:r>
            <a:r>
              <a:rPr lang="en-US" sz="2000" b="1" i="1" dirty="0">
                <a:solidFill>
                  <a:srgbClr val="FFFF00"/>
                </a:solidFill>
                <a:latin typeface="Times New Roman" panose="02020603050405020304" pitchFamily="18" charset="0"/>
                <a:cs typeface="Times New Roman" panose="02020603050405020304" pitchFamily="18" charset="0"/>
              </a:rPr>
              <a:t>				      									                                   </a:t>
            </a:r>
            <a:r>
              <a:rPr lang="en-US" sz="2400" b="1" i="1" dirty="0">
                <a:solidFill>
                  <a:srgbClr val="FFFF00"/>
                </a:solidFill>
                <a:latin typeface="Times New Roman" panose="02020603050405020304" pitchFamily="18" charset="0"/>
                <a:cs typeface="Times New Roman" panose="02020603050405020304" pitchFamily="18" charset="0"/>
              </a:rPr>
              <a:t>continue…</a:t>
            </a:r>
          </a:p>
          <a:p>
            <a:endParaRPr lang="en-US" sz="28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140874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5241D2ED-366B-4652-8777-8FCB22C8AE0F}"/>
              </a:ext>
            </a:extLst>
          </p:cNvPr>
          <p:cNvSpPr txBox="1"/>
          <p:nvPr/>
        </p:nvSpPr>
        <p:spPr>
          <a:xfrm>
            <a:off x="534572" y="647114"/>
            <a:ext cx="11043139" cy="5447645"/>
          </a:xfrm>
          <a:prstGeom prst="rect">
            <a:avLst/>
          </a:prstGeom>
          <a:noFill/>
        </p:spPr>
        <p:txBody>
          <a:bodyPr wrap="square" rtlCol="0">
            <a:spAutoFit/>
          </a:bodyPr>
          <a:lstStyle/>
          <a:p>
            <a:pPr algn="just"/>
            <a:r>
              <a:rPr lang="en-US" sz="3300" b="1" dirty="0">
                <a:solidFill>
                  <a:srgbClr val="FFFF00"/>
                </a:solidFill>
                <a:latin typeface="Times New Roman" panose="02020603050405020304" pitchFamily="18" charset="0"/>
                <a:cs typeface="Times New Roman" panose="02020603050405020304" pitchFamily="18" charset="0"/>
              </a:rPr>
              <a:t>The paying of the penny is a mere part of the drapery of the parable, but if a specific counterpart to it is insisted on, it is found in the fact that the Lord is just, and will give all that the holders of the covenant can justly claim to receive – </a:t>
            </a:r>
            <a:r>
              <a:rPr lang="en-US" sz="3300" b="1" u="sng" dirty="0">
                <a:solidFill>
                  <a:srgbClr val="FFFF00"/>
                </a:solidFill>
                <a:latin typeface="Times New Roman" panose="02020603050405020304" pitchFamily="18" charset="0"/>
                <a:cs typeface="Times New Roman" panose="02020603050405020304" pitchFamily="18" charset="0"/>
              </a:rPr>
              <a:t>which is merely resurrection</a:t>
            </a:r>
            <a:r>
              <a:rPr lang="en-US" sz="3300" b="1" dirty="0">
                <a:solidFill>
                  <a:srgbClr val="FFFF00"/>
                </a:solidFill>
                <a:latin typeface="Times New Roman" panose="02020603050405020304" pitchFamily="18" charset="0"/>
                <a:cs typeface="Times New Roman" panose="02020603050405020304" pitchFamily="18" charset="0"/>
              </a:rPr>
              <a:t>. Everything beyond this is favour-grace: and the Lord bestows this of His own bounty, and only where men find favour in His eyes.</a:t>
            </a:r>
          </a:p>
          <a:p>
            <a:pPr algn="just"/>
            <a:r>
              <a:rPr lang="en-US" sz="3300" b="1" dirty="0">
                <a:solidFill>
                  <a:srgbClr val="FFFF00"/>
                </a:solidFill>
                <a:latin typeface="Times New Roman" panose="02020603050405020304" pitchFamily="18" charset="0"/>
                <a:cs typeface="Times New Roman" panose="02020603050405020304" pitchFamily="18" charset="0"/>
              </a:rPr>
              <a:t> </a:t>
            </a:r>
          </a:p>
          <a:p>
            <a:pPr algn="just"/>
            <a:r>
              <a:rPr lang="en-US" sz="3300" b="1" dirty="0">
                <a:solidFill>
                  <a:srgbClr val="FFFF00"/>
                </a:solidFill>
                <a:latin typeface="Times New Roman" panose="02020603050405020304" pitchFamily="18" charset="0"/>
                <a:cs typeface="Times New Roman" panose="02020603050405020304" pitchFamily="18" charset="0"/>
              </a:rPr>
              <a:t>                                  	        </a:t>
            </a:r>
            <a:r>
              <a:rPr lang="en-US" sz="2800" b="1" dirty="0">
                <a:solidFill>
                  <a:srgbClr val="FFFF00"/>
                </a:solidFill>
                <a:latin typeface="Times New Roman" panose="02020603050405020304" pitchFamily="18" charset="0"/>
                <a:cs typeface="Times New Roman" panose="02020603050405020304" pitchFamily="18" charset="0"/>
              </a:rPr>
              <a:t>Robert Roberts, Nazareth Revisited, 							Chapter 30,  pp. 251-2</a:t>
            </a:r>
          </a:p>
          <a:p>
            <a:endParaRPr lang="en-US" dirty="0"/>
          </a:p>
        </p:txBody>
      </p:sp>
    </p:spTree>
    <p:extLst>
      <p:ext uri="{BB962C8B-B14F-4D97-AF65-F5344CB8AC3E}">
        <p14:creationId xmlns:p14="http://schemas.microsoft.com/office/powerpoint/2010/main" val="81125404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5A76B28-1777-4368-BF40-DEFD6A9481FD}"/>
              </a:ext>
            </a:extLst>
          </p:cNvPr>
          <p:cNvSpPr txBox="1"/>
          <p:nvPr/>
        </p:nvSpPr>
        <p:spPr>
          <a:xfrm>
            <a:off x="894522" y="145774"/>
            <a:ext cx="10402956" cy="6740307"/>
          </a:xfrm>
          <a:prstGeom prst="rect">
            <a:avLst/>
          </a:prstGeom>
          <a:noFill/>
        </p:spPr>
        <p:txBody>
          <a:bodyPr wrap="square" rtlCol="0">
            <a:spAutoFit/>
          </a:bodyPr>
          <a:lstStyle/>
          <a:p>
            <a:pPr algn="just"/>
            <a:r>
              <a:rPr lang="en-US" sz="3000" b="1" dirty="0">
                <a:solidFill>
                  <a:srgbClr val="FFFF00"/>
                </a:solidFill>
                <a:latin typeface="Times New Roman" panose="02020603050405020304" pitchFamily="18" charset="0"/>
                <a:cs typeface="Times New Roman" panose="02020603050405020304" pitchFamily="18" charset="0"/>
              </a:rPr>
              <a:t>that ‘birth of the spirit’ from the grave, which will finally constitute him a ‘son of God, being of the children of the resurrection’ … his ultimate acceptance will depend upon the character he develops in this new relation.”</a:t>
            </a:r>
          </a:p>
          <a:p>
            <a:pPr algn="just"/>
            <a:r>
              <a:rPr lang="en-US" sz="3000" b="1" dirty="0">
                <a:solidFill>
                  <a:srgbClr val="FFFF00"/>
                </a:solidFill>
                <a:latin typeface="Times New Roman" panose="02020603050405020304" pitchFamily="18" charset="0"/>
                <a:cs typeface="Times New Roman" panose="02020603050405020304" pitchFamily="18" charset="0"/>
              </a:rPr>
              <a:t> </a:t>
            </a:r>
          </a:p>
          <a:p>
            <a:pPr algn="just"/>
            <a:r>
              <a:rPr lang="en-US" sz="3000" b="1" dirty="0">
                <a:solidFill>
                  <a:srgbClr val="FFFF00"/>
                </a:solidFill>
                <a:latin typeface="Times New Roman" panose="02020603050405020304" pitchFamily="18" charset="0"/>
                <a:cs typeface="Times New Roman" panose="02020603050405020304" pitchFamily="18" charset="0"/>
              </a:rPr>
              <a:t>Certainly they will have nothing to do with any idea that Christ died instead of us or that he paid the price for our sins, although both are clearly taught in Scripture… In their view, God forgives us simply on the basis of His forbearance if we acknowledge His righteousness and turn to Him in repentance and obedience.</a:t>
            </a:r>
          </a:p>
          <a:p>
            <a:pPr algn="just"/>
            <a:r>
              <a:rPr lang="en-US" sz="3200" b="1" dirty="0">
                <a:solidFill>
                  <a:srgbClr val="FFFF00"/>
                </a:solidFill>
                <a:latin typeface="Times New Roman" panose="02020603050405020304" pitchFamily="18" charset="0"/>
                <a:cs typeface="Times New Roman" panose="02020603050405020304" pitchFamily="18" charset="0"/>
              </a:rPr>
              <a:t>                                         </a:t>
            </a:r>
            <a:r>
              <a:rPr lang="en-US" sz="2600" b="1" u="sng" dirty="0">
                <a:solidFill>
                  <a:srgbClr val="FFFF00"/>
                </a:solidFill>
                <a:latin typeface="Times New Roman" panose="02020603050405020304" pitchFamily="18" charset="0"/>
                <a:cs typeface="Times New Roman" panose="02020603050405020304" pitchFamily="18" charset="0"/>
              </a:rPr>
              <a:t>Whom Then Can We Believe</a:t>
            </a:r>
            <a:endParaRPr lang="en-US" sz="2600" b="1" dirty="0">
              <a:solidFill>
                <a:srgbClr val="FFFF00"/>
              </a:solidFill>
              <a:latin typeface="Times New Roman" panose="02020603050405020304" pitchFamily="18" charset="0"/>
              <a:cs typeface="Times New Roman" panose="02020603050405020304" pitchFamily="18" charset="0"/>
            </a:endParaRPr>
          </a:p>
          <a:p>
            <a:pPr algn="just"/>
            <a:r>
              <a:rPr lang="en-US" sz="2600" b="1" dirty="0">
                <a:solidFill>
                  <a:srgbClr val="FFFF00"/>
                </a:solidFill>
                <a:latin typeface="Times New Roman" panose="02020603050405020304" pitchFamily="18" charset="0"/>
                <a:cs typeface="Times New Roman" panose="02020603050405020304" pitchFamily="18" charset="0"/>
              </a:rPr>
              <a:t>                                                   Maurice C Burrell, J. Stafford Wright  </a:t>
            </a:r>
          </a:p>
          <a:p>
            <a:pPr algn="just"/>
            <a:r>
              <a:rPr lang="en-US" sz="2600" b="1" dirty="0">
                <a:solidFill>
                  <a:srgbClr val="FFFF00"/>
                </a:solidFill>
                <a:latin typeface="Times New Roman" panose="02020603050405020304" pitchFamily="18" charset="0"/>
                <a:cs typeface="Times New Roman" panose="02020603050405020304" pitchFamily="18" charset="0"/>
              </a:rPr>
              <a:t>                                                   Moody Press, Chicago, pp. 65-66</a:t>
            </a:r>
          </a:p>
          <a:p>
            <a:endParaRPr lang="en-US" dirty="0"/>
          </a:p>
        </p:txBody>
      </p:sp>
    </p:spTree>
    <p:extLst>
      <p:ext uri="{BB962C8B-B14F-4D97-AF65-F5344CB8AC3E}">
        <p14:creationId xmlns:p14="http://schemas.microsoft.com/office/powerpoint/2010/main" val="379474789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8942A46F-1B10-45FA-9893-D93901770A5C}"/>
              </a:ext>
            </a:extLst>
          </p:cNvPr>
          <p:cNvSpPr txBox="1"/>
          <p:nvPr/>
        </p:nvSpPr>
        <p:spPr>
          <a:xfrm>
            <a:off x="759655" y="492369"/>
            <a:ext cx="10818056" cy="5601533"/>
          </a:xfrm>
          <a:prstGeom prst="rect">
            <a:avLst/>
          </a:prstGeom>
          <a:noFill/>
        </p:spPr>
        <p:txBody>
          <a:bodyPr wrap="square" rtlCol="0">
            <a:spAutoFit/>
          </a:bodyPr>
          <a:lstStyle/>
          <a:p>
            <a:pPr algn="just"/>
            <a:r>
              <a:rPr lang="en-US" sz="4400" b="1" i="1" dirty="0">
                <a:solidFill>
                  <a:srgbClr val="FFFF00"/>
                </a:solidFill>
                <a:latin typeface="Times New Roman" panose="02020603050405020304" pitchFamily="18" charset="0"/>
                <a:cs typeface="Times New Roman" panose="02020603050405020304" pitchFamily="18" charset="0"/>
              </a:rPr>
              <a:t>Doth he thank that servant because he did the things that were commanded him? I think not. So likewise ye, when ye shall have done all those things which are commanded you, say, We are unprofitable servants: we have done that which was our duty to do. </a:t>
            </a:r>
            <a:r>
              <a:rPr lang="en-US" sz="4400" b="1" dirty="0">
                <a:solidFill>
                  <a:srgbClr val="FFFF00"/>
                </a:solidFill>
                <a:latin typeface="Times New Roman" panose="02020603050405020304" pitchFamily="18" charset="0"/>
                <a:cs typeface="Times New Roman" panose="02020603050405020304" pitchFamily="18" charset="0"/>
              </a:rPr>
              <a:t> </a:t>
            </a:r>
          </a:p>
          <a:p>
            <a:pPr algn="just"/>
            <a:r>
              <a:rPr lang="en-US" sz="3600" b="1" dirty="0">
                <a:solidFill>
                  <a:srgbClr val="FFFF00"/>
                </a:solidFill>
                <a:latin typeface="Times New Roman" panose="02020603050405020304" pitchFamily="18" charset="0"/>
                <a:cs typeface="Times New Roman" panose="02020603050405020304" pitchFamily="18" charset="0"/>
              </a:rPr>
              <a:t>                                                 												     Luke 17:9-10</a:t>
            </a:r>
          </a:p>
          <a:p>
            <a:endParaRPr lang="en-US" dirty="0"/>
          </a:p>
        </p:txBody>
      </p:sp>
    </p:spTree>
    <p:extLst>
      <p:ext uri="{BB962C8B-B14F-4D97-AF65-F5344CB8AC3E}">
        <p14:creationId xmlns:p14="http://schemas.microsoft.com/office/powerpoint/2010/main" val="130336759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A8BB7FE-135C-4115-92DF-D96F157E8B34}"/>
              </a:ext>
            </a:extLst>
          </p:cNvPr>
          <p:cNvSpPr txBox="1"/>
          <p:nvPr/>
        </p:nvSpPr>
        <p:spPr>
          <a:xfrm>
            <a:off x="662609" y="303215"/>
            <a:ext cx="10946295" cy="6432530"/>
          </a:xfrm>
          <a:prstGeom prst="rect">
            <a:avLst/>
          </a:prstGeom>
          <a:noFill/>
        </p:spPr>
        <p:txBody>
          <a:bodyPr wrap="square" rtlCol="0">
            <a:spAutoFit/>
          </a:bodyPr>
          <a:lstStyle/>
          <a:p>
            <a:pPr algn="just"/>
            <a:r>
              <a:rPr lang="en-US" sz="3000" b="1" dirty="0">
                <a:solidFill>
                  <a:srgbClr val="FFFF00"/>
                </a:solidFill>
                <a:latin typeface="Times New Roman" panose="02020603050405020304" pitchFamily="18" charset="0"/>
                <a:cs typeface="Times New Roman" panose="02020603050405020304" pitchFamily="18" charset="0"/>
              </a:rPr>
              <a:t>If you had been the only person in the world who needed redemption from sin, Jesus Christ would still have been willing to go to the cross and die for your sins. You deserve to die for your sins, but Christ died in your place.</a:t>
            </a:r>
          </a:p>
          <a:p>
            <a:pPr algn="just"/>
            <a:endParaRPr lang="en-US" sz="3000" b="1" dirty="0">
              <a:solidFill>
                <a:srgbClr val="FFFF00"/>
              </a:solidFill>
              <a:latin typeface="Times New Roman" panose="02020603050405020304" pitchFamily="18" charset="0"/>
              <a:cs typeface="Times New Roman" panose="02020603050405020304" pitchFamily="18" charset="0"/>
            </a:endParaRPr>
          </a:p>
          <a:p>
            <a:pPr algn="just"/>
            <a:r>
              <a:rPr lang="en-US" sz="3000" b="1" dirty="0">
                <a:solidFill>
                  <a:srgbClr val="FFFF00"/>
                </a:solidFill>
                <a:latin typeface="Times New Roman" panose="02020603050405020304" pitchFamily="18" charset="0"/>
                <a:cs typeface="Times New Roman" panose="02020603050405020304" pitchFamily="18" charset="0"/>
              </a:rPr>
              <a:t>Listen to God’s promise: “If you confess with your mouth, ‘Jesus is Lord,’ and believe in your heart that God raised him from the dead, you will be saved” (Romans 10:9). Open your life by faith to Jesus Christ and trust him as your Lord and Savior. You can do this by a simple prayer of faith, telling God your need of Him, and asking Christ to be your Lord and Savior. If you take that step of faith, God has promised that you will be His child.		</a:t>
            </a:r>
            <a:r>
              <a:rPr lang="en-US" sz="3200" b="1" dirty="0">
                <a:solidFill>
                  <a:srgbClr val="FFFF00"/>
                </a:solidFill>
                <a:latin typeface="Times New Roman" panose="02020603050405020304" pitchFamily="18" charset="0"/>
                <a:cs typeface="Times New Roman" panose="02020603050405020304" pitchFamily="18" charset="0"/>
              </a:rPr>
              <a:t>			</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i="1" dirty="0">
                <a:solidFill>
                  <a:srgbClr val="FFFF00"/>
                </a:solidFill>
                <a:latin typeface="Times New Roman" panose="02020603050405020304" pitchFamily="18" charset="0"/>
                <a:cs typeface="Times New Roman" panose="02020603050405020304" pitchFamily="18" charset="0"/>
              </a:rPr>
              <a:t>Billy Graham</a:t>
            </a:r>
            <a:endParaRPr lang="en-US" sz="2800" b="1" dirty="0">
              <a:solidFill>
                <a:srgbClr val="FFFF00"/>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1699321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0FC2BAA3-5A62-4472-B04F-33969277113D}"/>
              </a:ext>
            </a:extLst>
          </p:cNvPr>
          <p:cNvSpPr txBox="1"/>
          <p:nvPr/>
        </p:nvSpPr>
        <p:spPr>
          <a:xfrm>
            <a:off x="518160" y="872197"/>
            <a:ext cx="11155680" cy="5539978"/>
          </a:xfrm>
          <a:prstGeom prst="rect">
            <a:avLst/>
          </a:prstGeom>
          <a:noFill/>
        </p:spPr>
        <p:txBody>
          <a:bodyPr wrap="square" rtlCol="0">
            <a:spAutoFit/>
          </a:bodyPr>
          <a:lstStyle/>
          <a:p>
            <a:pPr algn="just"/>
            <a:r>
              <a:rPr lang="en-US" sz="3800" b="1" dirty="0">
                <a:solidFill>
                  <a:srgbClr val="FFFF00"/>
                </a:solidFill>
                <a:latin typeface="Times New Roman" panose="02020603050405020304" pitchFamily="18" charset="0"/>
                <a:cs typeface="Times New Roman" panose="02020603050405020304" pitchFamily="18" charset="0"/>
              </a:rPr>
              <a:t>Zealots in their frenzy do not perceive the difference between the justification of sinners and the justification of saints. Sinners are “</a:t>
            </a:r>
            <a:r>
              <a:rPr lang="en-US" sz="3800" b="1" i="1" dirty="0">
                <a:solidFill>
                  <a:srgbClr val="FFFF00"/>
                </a:solidFill>
                <a:latin typeface="Times New Roman" panose="02020603050405020304" pitchFamily="18" charset="0"/>
                <a:cs typeface="Times New Roman" panose="02020603050405020304" pitchFamily="18" charset="0"/>
              </a:rPr>
              <a:t>justified by faith</a:t>
            </a:r>
            <a:r>
              <a:rPr lang="en-US" sz="3800" b="1" dirty="0">
                <a:solidFill>
                  <a:srgbClr val="FFFF00"/>
                </a:solidFill>
                <a:latin typeface="Times New Roman" panose="02020603050405020304" pitchFamily="18" charset="0"/>
                <a:cs typeface="Times New Roman" panose="02020603050405020304" pitchFamily="18" charset="0"/>
              </a:rPr>
              <a:t>” in the obedience of faith, which is baptism; while saints are “</a:t>
            </a:r>
            <a:r>
              <a:rPr lang="en-US" sz="3800" b="1" i="1" dirty="0">
                <a:solidFill>
                  <a:srgbClr val="FFFF00"/>
                </a:solidFill>
                <a:latin typeface="Times New Roman" panose="02020603050405020304" pitchFamily="18" charset="0"/>
                <a:cs typeface="Times New Roman" panose="02020603050405020304" pitchFamily="18" charset="0"/>
              </a:rPr>
              <a:t>justified by works</a:t>
            </a:r>
            <a:r>
              <a:rPr lang="en-US" sz="3800" b="1" dirty="0">
                <a:solidFill>
                  <a:srgbClr val="FFFF00"/>
                </a:solidFill>
                <a:latin typeface="Times New Roman" panose="02020603050405020304" pitchFamily="18" charset="0"/>
                <a:cs typeface="Times New Roman" panose="02020603050405020304" pitchFamily="18" charset="0"/>
              </a:rPr>
              <a:t>” in the presence of the Righteous Judge “</a:t>
            </a:r>
            <a:r>
              <a:rPr lang="en-US" sz="3800" b="1" i="1" dirty="0">
                <a:solidFill>
                  <a:srgbClr val="FFFF00"/>
                </a:solidFill>
                <a:latin typeface="Times New Roman" panose="02020603050405020304" pitchFamily="18" charset="0"/>
                <a:cs typeface="Times New Roman" panose="02020603050405020304" pitchFamily="18" charset="0"/>
              </a:rPr>
              <a:t>at his appearing and his kingdom</a:t>
            </a:r>
            <a:r>
              <a:rPr lang="en-US" sz="3800" b="1" dirty="0">
                <a:solidFill>
                  <a:srgbClr val="FFFF00"/>
                </a:solidFill>
                <a:latin typeface="Times New Roman" panose="02020603050405020304" pitchFamily="18" charset="0"/>
                <a:cs typeface="Times New Roman" panose="02020603050405020304" pitchFamily="18" charset="0"/>
              </a:rPr>
              <a:t>.”</a:t>
            </a:r>
          </a:p>
          <a:p>
            <a:pPr algn="just"/>
            <a:r>
              <a:rPr lang="en-US" sz="3600" b="1" dirty="0">
                <a:solidFill>
                  <a:srgbClr val="FFFF00"/>
                </a:solidFill>
                <a:latin typeface="Times New Roman" panose="02020603050405020304" pitchFamily="18" charset="0"/>
                <a:cs typeface="Times New Roman" panose="02020603050405020304" pitchFamily="18" charset="0"/>
              </a:rPr>
              <a:t>                                                                                             				                               </a:t>
            </a:r>
            <a:r>
              <a:rPr lang="en-US" sz="3200" b="1" u="sng" dirty="0">
                <a:solidFill>
                  <a:srgbClr val="FFFF00"/>
                </a:solidFill>
                <a:latin typeface="Times New Roman" panose="02020603050405020304" pitchFamily="18" charset="0"/>
                <a:cs typeface="Times New Roman" panose="02020603050405020304" pitchFamily="18" charset="0"/>
              </a:rPr>
              <a:t>Anastasis</a:t>
            </a:r>
            <a:r>
              <a:rPr lang="en-US" sz="3200" b="1" dirty="0">
                <a:solidFill>
                  <a:srgbClr val="FFFF00"/>
                </a:solidFill>
                <a:latin typeface="Times New Roman" panose="02020603050405020304" pitchFamily="18" charset="0"/>
                <a:cs typeface="Times New Roman" panose="02020603050405020304" pitchFamily="18" charset="0"/>
              </a:rPr>
              <a:t>, 1920 ed., p. 27</a:t>
            </a:r>
          </a:p>
          <a:p>
            <a:pPr algn="just"/>
            <a:r>
              <a:rPr lang="en-US" sz="3600" b="1" dirty="0">
                <a:solidFill>
                  <a:srgbClr val="FFFF00"/>
                </a:solidFill>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57345938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425468A-47DB-439C-878F-1C0EBDD374BA}"/>
              </a:ext>
            </a:extLst>
          </p:cNvPr>
          <p:cNvSpPr txBox="1"/>
          <p:nvPr/>
        </p:nvSpPr>
        <p:spPr>
          <a:xfrm>
            <a:off x="492369" y="309489"/>
            <a:ext cx="11057205" cy="6401753"/>
          </a:xfrm>
          <a:prstGeom prst="rect">
            <a:avLst/>
          </a:prstGeom>
          <a:noFill/>
        </p:spPr>
        <p:txBody>
          <a:bodyPr wrap="square" rtlCol="0">
            <a:spAutoFit/>
          </a:bodyPr>
          <a:lstStyle/>
          <a:p>
            <a:pPr algn="just"/>
            <a:r>
              <a:rPr lang="en-US" sz="2800" b="1" i="1" dirty="0">
                <a:solidFill>
                  <a:srgbClr val="FFFF00"/>
                </a:solidFill>
                <a:latin typeface="Times New Roman" panose="02020603050405020304" pitchFamily="18" charset="0"/>
                <a:cs typeface="Times New Roman" panose="02020603050405020304" pitchFamily="18" charset="0"/>
              </a:rPr>
              <a:t>But now the righteousness of God without </a:t>
            </a:r>
            <a:r>
              <a:rPr lang="en-US" sz="2800" b="1" dirty="0">
                <a:solidFill>
                  <a:srgbClr val="FFFF00"/>
                </a:solidFill>
                <a:latin typeface="Times New Roman" panose="02020603050405020304" pitchFamily="18" charset="0"/>
                <a:cs typeface="Times New Roman" panose="02020603050405020304" pitchFamily="18" charset="0"/>
              </a:rPr>
              <a:t>(apart from) </a:t>
            </a:r>
            <a:r>
              <a:rPr lang="en-US" sz="2800" b="1" i="1" dirty="0">
                <a:solidFill>
                  <a:srgbClr val="FFFF00"/>
                </a:solidFill>
                <a:latin typeface="Times New Roman" panose="02020603050405020304" pitchFamily="18" charset="0"/>
                <a:cs typeface="Times New Roman" panose="02020603050405020304" pitchFamily="18" charset="0"/>
              </a:rPr>
              <a:t>the law is manifested, being witnessed by the law and the prophets; even the righteousness of God which is by faith of Jesus Christ unto all and upon all them that believe: for there is no difference: </a:t>
            </a:r>
            <a:r>
              <a:rPr lang="en-US" sz="2800" b="1" i="1" baseline="30000" dirty="0">
                <a:solidFill>
                  <a:srgbClr val="FFFF00"/>
                </a:solidFill>
                <a:latin typeface="Times New Roman" panose="02020603050405020304" pitchFamily="18" charset="0"/>
                <a:cs typeface="Times New Roman" panose="02020603050405020304" pitchFamily="18" charset="0"/>
              </a:rPr>
              <a:t> </a:t>
            </a:r>
            <a:r>
              <a:rPr lang="en-US" sz="2800" b="1" i="1" dirty="0">
                <a:solidFill>
                  <a:srgbClr val="FFFF00"/>
                </a:solidFill>
                <a:latin typeface="Times New Roman" panose="02020603050405020304" pitchFamily="18" charset="0"/>
                <a:cs typeface="Times New Roman" panose="02020603050405020304" pitchFamily="18" charset="0"/>
              </a:rPr>
              <a:t>for all have sinned, and come short of the glory of God; </a:t>
            </a:r>
            <a:r>
              <a:rPr lang="en-US" sz="2800" b="1" i="1" u="sng" dirty="0">
                <a:solidFill>
                  <a:srgbClr val="FFFF00"/>
                </a:solidFill>
                <a:latin typeface="Times New Roman" panose="02020603050405020304" pitchFamily="18" charset="0"/>
                <a:cs typeface="Times New Roman" panose="02020603050405020304" pitchFamily="18" charset="0"/>
              </a:rPr>
              <a:t>being justified freely by his grace through the redemption that is in Christ Jesus</a:t>
            </a:r>
            <a:r>
              <a:rPr lang="en-US" sz="2800" b="1" i="1" dirty="0">
                <a:solidFill>
                  <a:srgbClr val="FFFF00"/>
                </a:solidFill>
                <a:latin typeface="Times New Roman" panose="02020603050405020304" pitchFamily="18" charset="0"/>
                <a:cs typeface="Times New Roman" panose="02020603050405020304" pitchFamily="18" charset="0"/>
              </a:rPr>
              <a:t>: whom God hath set forth to be a propitiation through faith in his blood, to declare his righteousness for the remission of sins that are past, </a:t>
            </a:r>
            <a:r>
              <a:rPr lang="en-US" sz="2800" b="1" i="1" u="sng" dirty="0">
                <a:solidFill>
                  <a:srgbClr val="FFFF00"/>
                </a:solidFill>
                <a:latin typeface="Times New Roman" panose="02020603050405020304" pitchFamily="18" charset="0"/>
                <a:cs typeface="Times New Roman" panose="02020603050405020304" pitchFamily="18" charset="0"/>
              </a:rPr>
              <a:t>through the forbearance of God</a:t>
            </a:r>
            <a:r>
              <a:rPr lang="en-US" sz="2800" b="1" i="1" dirty="0">
                <a:solidFill>
                  <a:srgbClr val="FFFF00"/>
                </a:solidFill>
                <a:latin typeface="Times New Roman" panose="02020603050405020304" pitchFamily="18" charset="0"/>
                <a:cs typeface="Times New Roman" panose="02020603050405020304" pitchFamily="18" charset="0"/>
              </a:rPr>
              <a:t>;</a:t>
            </a:r>
            <a:r>
              <a:rPr lang="en-US" sz="2800" b="1" i="1" baseline="30000" dirty="0">
                <a:solidFill>
                  <a:srgbClr val="FFFF00"/>
                </a:solidFill>
                <a:latin typeface="Times New Roman" panose="02020603050405020304" pitchFamily="18" charset="0"/>
                <a:cs typeface="Times New Roman" panose="02020603050405020304" pitchFamily="18" charset="0"/>
              </a:rPr>
              <a:t> </a:t>
            </a:r>
            <a:r>
              <a:rPr lang="en-US" sz="2800" b="1" i="1" dirty="0">
                <a:solidFill>
                  <a:srgbClr val="FFFF00"/>
                </a:solidFill>
                <a:latin typeface="Times New Roman" panose="02020603050405020304" pitchFamily="18" charset="0"/>
                <a:cs typeface="Times New Roman" panose="02020603050405020304" pitchFamily="18" charset="0"/>
              </a:rPr>
              <a:t>to declare, I say, at this time his righteousness: that he might be just, and the justifier of him which believeth in Jesus. Where is boasting then? It is excluded. By what law? of works? Nay: but by the law of faith. </a:t>
            </a:r>
            <a:r>
              <a:rPr lang="en-US" sz="2800" b="1" i="1" u="sng" dirty="0">
                <a:solidFill>
                  <a:srgbClr val="FFFF00"/>
                </a:solidFill>
                <a:latin typeface="Times New Roman" panose="02020603050405020304" pitchFamily="18" charset="0"/>
                <a:cs typeface="Times New Roman" panose="02020603050405020304" pitchFamily="18" charset="0"/>
              </a:rPr>
              <a:t>Therefore we conclude that a man is justified by faith without the deeds of the law.</a:t>
            </a:r>
            <a:r>
              <a:rPr lang="en-US" sz="2800" b="1" i="1" dirty="0">
                <a:solidFill>
                  <a:srgbClr val="FFFF00"/>
                </a:solidFill>
                <a:latin typeface="Times New Roman" panose="02020603050405020304" pitchFamily="18" charset="0"/>
                <a:cs typeface="Times New Roman" panose="02020603050405020304" pitchFamily="18" charset="0"/>
              </a:rPr>
              <a:t>  </a:t>
            </a:r>
            <a:endParaRPr lang="en-US" sz="2800" b="1" dirty="0">
              <a:solidFill>
                <a:srgbClr val="FFFF00"/>
              </a:solidFill>
              <a:latin typeface="Times New Roman" panose="02020603050405020304" pitchFamily="18" charset="0"/>
              <a:cs typeface="Times New Roman" panose="02020603050405020304" pitchFamily="18" charset="0"/>
            </a:endParaRPr>
          </a:p>
          <a:p>
            <a:pPr algn="just"/>
            <a:r>
              <a:rPr lang="en-US" sz="2800" b="1" dirty="0">
                <a:solidFill>
                  <a:srgbClr val="FFFF00"/>
                </a:solidFill>
                <a:latin typeface="Times New Roman" panose="02020603050405020304" pitchFamily="18" charset="0"/>
                <a:cs typeface="Times New Roman" panose="02020603050405020304" pitchFamily="18" charset="0"/>
              </a:rPr>
              <a:t>                                                                                                              								              </a:t>
            </a:r>
            <a:r>
              <a:rPr lang="en-US" sz="2600" b="1" dirty="0">
                <a:solidFill>
                  <a:srgbClr val="FFFF00"/>
                </a:solidFill>
                <a:latin typeface="Times New Roman" panose="02020603050405020304" pitchFamily="18" charset="0"/>
                <a:cs typeface="Times New Roman" panose="02020603050405020304" pitchFamily="18" charset="0"/>
              </a:rPr>
              <a:t>Romans 3:21-28 </a:t>
            </a:r>
          </a:p>
          <a:p>
            <a:endParaRPr lang="en-US" dirty="0"/>
          </a:p>
        </p:txBody>
      </p:sp>
    </p:spTree>
    <p:extLst>
      <p:ext uri="{BB962C8B-B14F-4D97-AF65-F5344CB8AC3E}">
        <p14:creationId xmlns:p14="http://schemas.microsoft.com/office/powerpoint/2010/main" val="390248261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C7A8FF31-47C6-41D9-BD91-1ED5EB091B91}"/>
              </a:ext>
            </a:extLst>
          </p:cNvPr>
          <p:cNvSpPr txBox="1"/>
          <p:nvPr/>
        </p:nvSpPr>
        <p:spPr>
          <a:xfrm>
            <a:off x="377483" y="354275"/>
            <a:ext cx="11437033" cy="6771084"/>
          </a:xfrm>
          <a:prstGeom prst="rect">
            <a:avLst/>
          </a:prstGeom>
          <a:noFill/>
        </p:spPr>
        <p:txBody>
          <a:bodyPr wrap="square" rtlCol="0">
            <a:spAutoFit/>
          </a:bodyPr>
          <a:lstStyle/>
          <a:p>
            <a:pPr marL="457200" indent="-457200" algn="just">
              <a:buAutoNum type="arabicParenR"/>
            </a:pPr>
            <a:r>
              <a:rPr lang="en-US" sz="2800" b="1" dirty="0">
                <a:solidFill>
                  <a:srgbClr val="FFFF00"/>
                </a:solidFill>
                <a:latin typeface="Times New Roman" panose="02020603050405020304" pitchFamily="18" charset="0"/>
                <a:cs typeface="Times New Roman" panose="02020603050405020304" pitchFamily="18" charset="0"/>
              </a:rPr>
              <a:t>Justification is a remission from the hold of the grave: </a:t>
            </a:r>
          </a:p>
          <a:p>
            <a:pPr marL="800100" lvl="1" indent="-342900" algn="just">
              <a:buFont typeface="Arial" panose="020B0604020202020204" pitchFamily="34" charset="0"/>
              <a:buChar char="•"/>
            </a:pPr>
            <a:r>
              <a:rPr lang="en-US" sz="2400" b="1" i="1" dirty="0">
                <a:solidFill>
                  <a:srgbClr val="FFFF00"/>
                </a:solidFill>
                <a:latin typeface="Times New Roman" panose="02020603050405020304" pitchFamily="18" charset="0"/>
                <a:cs typeface="Times New Roman" panose="02020603050405020304" pitchFamily="18" charset="0"/>
              </a:rPr>
              <a:t>Knowing this, that our old man is crucified with him, that the body of sin might be destroyed, that henceforth we should not serve sin. For he that is dead is freed (justified) from sin </a:t>
            </a:r>
            <a:r>
              <a:rPr lang="en-US" sz="2200" b="1" dirty="0">
                <a:solidFill>
                  <a:srgbClr val="FFFF00"/>
                </a:solidFill>
                <a:latin typeface="Times New Roman" panose="02020603050405020304" pitchFamily="18" charset="0"/>
                <a:cs typeface="Times New Roman" panose="02020603050405020304" pitchFamily="18" charset="0"/>
              </a:rPr>
              <a:t>(Romans 6:6-7) </a:t>
            </a:r>
          </a:p>
          <a:p>
            <a:pPr lvl="1" algn="just"/>
            <a:endParaRPr lang="en-US" sz="2400" b="1" dirty="0">
              <a:solidFill>
                <a:srgbClr val="FFFF00"/>
              </a:solidFill>
              <a:latin typeface="Times New Roman" panose="02020603050405020304" pitchFamily="18" charset="0"/>
              <a:cs typeface="Times New Roman" panose="02020603050405020304" pitchFamily="18" charset="0"/>
            </a:endParaRPr>
          </a:p>
          <a:p>
            <a:pPr algn="just"/>
            <a:r>
              <a:rPr lang="en-US" sz="2400" b="1" dirty="0">
                <a:solidFill>
                  <a:srgbClr val="FFFF00"/>
                </a:solidFill>
                <a:latin typeface="Times New Roman" panose="02020603050405020304" pitchFamily="18" charset="0"/>
                <a:cs typeface="Times New Roman" panose="02020603050405020304" pitchFamily="18" charset="0"/>
              </a:rPr>
              <a:t>WHY? Because Christ:  </a:t>
            </a:r>
          </a:p>
          <a:p>
            <a:pPr marL="800100" lvl="1" indent="-342900" algn="just">
              <a:buFont typeface="Arial" panose="020B0604020202020204" pitchFamily="34" charset="0"/>
              <a:buChar char="•"/>
            </a:pPr>
            <a:r>
              <a:rPr lang="en-US" sz="2400" b="1" i="1" dirty="0">
                <a:solidFill>
                  <a:srgbClr val="FFFF00"/>
                </a:solidFill>
                <a:latin typeface="Times New Roman" panose="02020603050405020304" pitchFamily="18" charset="0"/>
                <a:cs typeface="Times New Roman" panose="02020603050405020304" pitchFamily="18" charset="0"/>
              </a:rPr>
              <a:t>died unto sin once, but in that he liveth, he liveth unto God </a:t>
            </a:r>
            <a:r>
              <a:rPr lang="en-US" sz="2200" b="1" dirty="0">
                <a:solidFill>
                  <a:srgbClr val="FFFF00"/>
                </a:solidFill>
                <a:latin typeface="Times New Roman" panose="02020603050405020304" pitchFamily="18" charset="0"/>
                <a:cs typeface="Times New Roman" panose="02020603050405020304" pitchFamily="18" charset="0"/>
              </a:rPr>
              <a:t>(Romans 6:10)</a:t>
            </a:r>
          </a:p>
          <a:p>
            <a:pPr marL="800100" lvl="1" indent="-342900" algn="just">
              <a:buFont typeface="Arial" panose="020B0604020202020204" pitchFamily="34" charset="0"/>
              <a:buChar char="•"/>
            </a:pPr>
            <a:r>
              <a:rPr lang="en-US" sz="2400" b="1" i="1" dirty="0">
                <a:solidFill>
                  <a:srgbClr val="FFFF00"/>
                </a:solidFill>
                <a:latin typeface="Times New Roman" panose="02020603050405020304" pitchFamily="18" charset="0"/>
                <a:cs typeface="Times New Roman" panose="02020603050405020304" pitchFamily="18" charset="0"/>
              </a:rPr>
              <a:t>was delivered for our offences, and was raised again for our </a:t>
            </a:r>
            <a:r>
              <a:rPr lang="en-US" sz="2400" b="1" i="1" u="sng" dirty="0">
                <a:solidFill>
                  <a:srgbClr val="FFFF00"/>
                </a:solidFill>
                <a:latin typeface="Times New Roman" panose="02020603050405020304" pitchFamily="18" charset="0"/>
                <a:cs typeface="Times New Roman" panose="02020603050405020304" pitchFamily="18" charset="0"/>
              </a:rPr>
              <a:t>justification</a:t>
            </a:r>
            <a:r>
              <a:rPr lang="en-US" sz="2400" b="1" i="1" dirty="0">
                <a:solidFill>
                  <a:srgbClr val="FFFF00"/>
                </a:solidFill>
                <a:latin typeface="Times New Roman" panose="02020603050405020304" pitchFamily="18" charset="0"/>
                <a:cs typeface="Times New Roman" panose="02020603050405020304" pitchFamily="18" charset="0"/>
              </a:rPr>
              <a:t>  </a:t>
            </a:r>
          </a:p>
          <a:p>
            <a:pPr lvl="1" algn="just"/>
            <a:r>
              <a:rPr lang="en-US" sz="2400" b="1" i="1" dirty="0">
                <a:solidFill>
                  <a:srgbClr val="FFFF00"/>
                </a:solidFill>
                <a:latin typeface="Times New Roman" panose="02020603050405020304" pitchFamily="18" charset="0"/>
                <a:cs typeface="Times New Roman" panose="02020603050405020304" pitchFamily="18" charset="0"/>
              </a:rPr>
              <a:t>     </a:t>
            </a:r>
            <a:r>
              <a:rPr lang="en-US" sz="2200" b="1" dirty="0">
                <a:solidFill>
                  <a:srgbClr val="FFFF00"/>
                </a:solidFill>
                <a:latin typeface="Times New Roman" panose="02020603050405020304" pitchFamily="18" charset="0"/>
                <a:cs typeface="Times New Roman" panose="02020603050405020304" pitchFamily="18" charset="0"/>
              </a:rPr>
              <a:t>(Romans 4:25)</a:t>
            </a:r>
          </a:p>
          <a:p>
            <a:pPr algn="just"/>
            <a:r>
              <a:rPr lang="en-US" sz="2400" b="1" i="1" dirty="0">
                <a:solidFill>
                  <a:srgbClr val="FFFF00"/>
                </a:solidFill>
                <a:latin typeface="Times New Roman" panose="02020603050405020304" pitchFamily="18" charset="0"/>
                <a:cs typeface="Times New Roman" panose="02020603050405020304" pitchFamily="18" charset="0"/>
              </a:rPr>
              <a:t> </a:t>
            </a:r>
            <a:endParaRPr lang="en-US" sz="2400" b="1" dirty="0">
              <a:solidFill>
                <a:srgbClr val="FFFF00"/>
              </a:solidFill>
              <a:latin typeface="Times New Roman" panose="02020603050405020304" pitchFamily="18" charset="0"/>
              <a:cs typeface="Times New Roman" panose="02020603050405020304" pitchFamily="18" charset="0"/>
            </a:endParaRPr>
          </a:p>
          <a:p>
            <a:pPr marL="457200" indent="-457200" algn="just">
              <a:buAutoNum type="arabicParenR" startAt="2"/>
            </a:pPr>
            <a:r>
              <a:rPr lang="en-US" sz="2800" b="1" dirty="0">
                <a:solidFill>
                  <a:srgbClr val="FFFF00"/>
                </a:solidFill>
                <a:latin typeface="Times New Roman" panose="02020603050405020304" pitchFamily="18" charset="0"/>
                <a:cs typeface="Times New Roman" panose="02020603050405020304" pitchFamily="18" charset="0"/>
              </a:rPr>
              <a:t>Justification is a restoration to favor: </a:t>
            </a:r>
            <a:r>
              <a:rPr lang="en-US" sz="2400" b="1" dirty="0">
                <a:solidFill>
                  <a:srgbClr val="FFFF00"/>
                </a:solidFill>
                <a:latin typeface="Times New Roman" panose="02020603050405020304" pitchFamily="18" charset="0"/>
                <a:cs typeface="Times New Roman" panose="02020603050405020304" pitchFamily="18" charset="0"/>
              </a:rPr>
              <a:t> </a:t>
            </a:r>
          </a:p>
          <a:p>
            <a:pPr marL="800100" lvl="1" indent="-342900" algn="just">
              <a:buFont typeface="Arial" panose="020B0604020202020204" pitchFamily="34" charset="0"/>
              <a:buChar char="•"/>
            </a:pPr>
            <a:r>
              <a:rPr lang="en-US" sz="2400" b="1" i="1" dirty="0">
                <a:solidFill>
                  <a:srgbClr val="FFFF00"/>
                </a:solidFill>
                <a:latin typeface="Times New Roman" panose="02020603050405020304" pitchFamily="18" charset="0"/>
                <a:cs typeface="Times New Roman" panose="02020603050405020304" pitchFamily="18" charset="0"/>
              </a:rPr>
              <a:t>by the righteousness of one the free gift came upon all men unto justification of life </a:t>
            </a:r>
            <a:r>
              <a:rPr lang="en-US" sz="2200" b="1" dirty="0">
                <a:solidFill>
                  <a:srgbClr val="FFFF00"/>
                </a:solidFill>
                <a:latin typeface="Times New Roman" panose="02020603050405020304" pitchFamily="18" charset="0"/>
                <a:cs typeface="Times New Roman" panose="02020603050405020304" pitchFamily="18" charset="0"/>
              </a:rPr>
              <a:t>(Romans 5:18)</a:t>
            </a:r>
          </a:p>
          <a:p>
            <a:pPr marL="800100" lvl="1" indent="-342900" algn="just">
              <a:buFont typeface="Arial" panose="020B0604020202020204" pitchFamily="34" charset="0"/>
              <a:buChar char="•"/>
            </a:pPr>
            <a:r>
              <a:rPr lang="en-US" sz="2400" b="1" i="1" dirty="0">
                <a:solidFill>
                  <a:srgbClr val="FFFF00"/>
                </a:solidFill>
                <a:latin typeface="Times New Roman" panose="02020603050405020304" pitchFamily="18" charset="0"/>
                <a:cs typeface="Times New Roman" panose="02020603050405020304" pitchFamily="18" charset="0"/>
              </a:rPr>
              <a:t>I live; yet not I, but Christ liveth in me: for the life which I now live in the flesh I live by the faith of the Son of God, who loved me, and gave himself for me</a:t>
            </a:r>
            <a:r>
              <a:rPr lang="en-US" sz="2400" b="1" dirty="0">
                <a:solidFill>
                  <a:srgbClr val="FFFF00"/>
                </a:solidFill>
                <a:latin typeface="Times New Roman" panose="02020603050405020304" pitchFamily="18" charset="0"/>
                <a:cs typeface="Times New Roman" panose="02020603050405020304" pitchFamily="18" charset="0"/>
              </a:rPr>
              <a:t> </a:t>
            </a:r>
            <a:r>
              <a:rPr lang="en-US" sz="2200" b="1" dirty="0">
                <a:solidFill>
                  <a:srgbClr val="FFFF00"/>
                </a:solidFill>
                <a:latin typeface="Times New Roman" panose="02020603050405020304" pitchFamily="18" charset="0"/>
                <a:cs typeface="Times New Roman" panose="02020603050405020304" pitchFamily="18" charset="0"/>
              </a:rPr>
              <a:t>(Galatians 2:20)</a:t>
            </a:r>
          </a:p>
          <a:p>
            <a:pPr algn="just"/>
            <a:r>
              <a:rPr lang="en-US" sz="2400" dirty="0">
                <a:solidFill>
                  <a:srgbClr val="FFFF00"/>
                </a:solidFill>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373832541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5784D86E-B2CD-400D-9656-822F37AE3FFD}"/>
              </a:ext>
            </a:extLst>
          </p:cNvPr>
          <p:cNvSpPr txBox="1"/>
          <p:nvPr/>
        </p:nvSpPr>
        <p:spPr>
          <a:xfrm>
            <a:off x="942535" y="474345"/>
            <a:ext cx="10466363" cy="5955476"/>
          </a:xfrm>
          <a:prstGeom prst="rect">
            <a:avLst/>
          </a:prstGeom>
          <a:noFill/>
        </p:spPr>
        <p:txBody>
          <a:bodyPr wrap="square" rtlCol="0">
            <a:spAutoFit/>
          </a:bodyPr>
          <a:lstStyle/>
          <a:p>
            <a:pPr algn="just"/>
            <a:r>
              <a:rPr lang="en-US" sz="3300" b="1" i="1" dirty="0">
                <a:solidFill>
                  <a:srgbClr val="FFFF00"/>
                </a:solidFill>
                <a:latin typeface="Times New Roman" panose="02020603050405020304" pitchFamily="18" charset="0"/>
                <a:cs typeface="Times New Roman" panose="02020603050405020304" pitchFamily="18" charset="0"/>
              </a:rPr>
              <a:t>What doth it profit, my brethren, though a man say he hath faith, and have not works? can faith save him? </a:t>
            </a:r>
            <a:r>
              <a:rPr lang="en-US" sz="3300" b="1" i="1" baseline="30000" dirty="0">
                <a:solidFill>
                  <a:srgbClr val="FFFF00"/>
                </a:solidFill>
                <a:latin typeface="Times New Roman" panose="02020603050405020304" pitchFamily="18" charset="0"/>
                <a:cs typeface="Times New Roman" panose="02020603050405020304" pitchFamily="18" charset="0"/>
              </a:rPr>
              <a:t> </a:t>
            </a:r>
            <a:r>
              <a:rPr lang="en-US" sz="3300" b="1" i="1" dirty="0">
                <a:solidFill>
                  <a:srgbClr val="FFFF00"/>
                </a:solidFill>
                <a:latin typeface="Times New Roman" panose="02020603050405020304" pitchFamily="18" charset="0"/>
                <a:cs typeface="Times New Roman" panose="02020603050405020304" pitchFamily="18" charset="0"/>
              </a:rPr>
              <a:t>If a brother or sister be naked, and destitute of daily food, and one of you say unto them, Depart in peace, be ye warmed and filled; notwithstanding ye give them not those things which are needful to the body; what doth it profit?</a:t>
            </a:r>
            <a:r>
              <a:rPr lang="en-US" sz="3300" b="1" i="1" baseline="30000" dirty="0">
                <a:solidFill>
                  <a:srgbClr val="FFFF00"/>
                </a:solidFill>
                <a:latin typeface="Times New Roman" panose="02020603050405020304" pitchFamily="18" charset="0"/>
                <a:cs typeface="Times New Roman" panose="02020603050405020304" pitchFamily="18" charset="0"/>
              </a:rPr>
              <a:t> </a:t>
            </a:r>
            <a:r>
              <a:rPr lang="en-US" sz="3300" b="1" i="1" dirty="0">
                <a:solidFill>
                  <a:srgbClr val="FFFF00"/>
                </a:solidFill>
                <a:latin typeface="Times New Roman" panose="02020603050405020304" pitchFamily="18" charset="0"/>
                <a:cs typeface="Times New Roman" panose="02020603050405020304" pitchFamily="18" charset="0"/>
              </a:rPr>
              <a:t>Even so faith, if it hath not works, is dead, being alone.</a:t>
            </a:r>
            <a:r>
              <a:rPr lang="en-US" sz="3300" b="1" i="1" baseline="30000" dirty="0">
                <a:solidFill>
                  <a:srgbClr val="FFFF00"/>
                </a:solidFill>
                <a:latin typeface="Times New Roman" panose="02020603050405020304" pitchFamily="18" charset="0"/>
                <a:cs typeface="Times New Roman" panose="02020603050405020304" pitchFamily="18" charset="0"/>
              </a:rPr>
              <a:t> </a:t>
            </a:r>
            <a:r>
              <a:rPr lang="en-US" sz="3300" b="1" i="1" dirty="0">
                <a:solidFill>
                  <a:srgbClr val="FFFF00"/>
                </a:solidFill>
                <a:latin typeface="Times New Roman" panose="02020603050405020304" pitchFamily="18" charset="0"/>
                <a:cs typeface="Times New Roman" panose="02020603050405020304" pitchFamily="18" charset="0"/>
              </a:rPr>
              <a:t>Yea, a man may say, Thou hast faith, and I have works: shew me thy faith without thy works, and I will shew thee my faith by my works. </a:t>
            </a:r>
            <a:r>
              <a:rPr lang="en-US" sz="3300" b="1" dirty="0">
                <a:solidFill>
                  <a:srgbClr val="FFFF00"/>
                </a:solidFill>
                <a:latin typeface="Times New Roman" panose="02020603050405020304" pitchFamily="18" charset="0"/>
                <a:cs typeface="Times New Roman" panose="02020603050405020304" pitchFamily="18" charset="0"/>
              </a:rPr>
              <a:t> </a:t>
            </a:r>
          </a:p>
          <a:p>
            <a:pPr algn="just"/>
            <a:r>
              <a:rPr lang="en-US" sz="3300" b="1" dirty="0">
                <a:solidFill>
                  <a:srgbClr val="FFFF00"/>
                </a:solidFill>
                <a:latin typeface="Times New Roman" panose="02020603050405020304" pitchFamily="18" charset="0"/>
                <a:cs typeface="Times New Roman" panose="02020603050405020304" pitchFamily="18" charset="0"/>
              </a:rPr>
              <a:t>					                             </a:t>
            </a:r>
            <a:r>
              <a:rPr lang="en-US" sz="3200" i="1" dirty="0">
                <a:solidFill>
                  <a:srgbClr val="FFFF00"/>
                </a:solidFill>
                <a:latin typeface="Times New Roman" panose="02020603050405020304" pitchFamily="18" charset="0"/>
                <a:cs typeface="Times New Roman" panose="02020603050405020304" pitchFamily="18" charset="0"/>
              </a:rPr>
              <a:t>continued</a:t>
            </a:r>
          </a:p>
          <a:p>
            <a:endParaRPr lang="en-US" dirty="0"/>
          </a:p>
        </p:txBody>
      </p:sp>
    </p:spTree>
    <p:extLst>
      <p:ext uri="{BB962C8B-B14F-4D97-AF65-F5344CB8AC3E}">
        <p14:creationId xmlns:p14="http://schemas.microsoft.com/office/powerpoint/2010/main" val="366554840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350</TotalTime>
  <Words>1112</Words>
  <Application>Microsoft Office PowerPoint</Application>
  <PresentationFormat>Custom</PresentationFormat>
  <Paragraphs>57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sharon washeck</dc:creator>
  <cp:lastModifiedBy>Sharon</cp:lastModifiedBy>
  <cp:revision>32</cp:revision>
  <dcterms:created xsi:type="dcterms:W3CDTF">2017-12-12T01:15:33Z</dcterms:created>
  <dcterms:modified xsi:type="dcterms:W3CDTF">2018-07-02T19:33:16Z</dcterms:modified>
</cp:coreProperties>
</file>