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4" d="100"/>
          <a:sy n="74" d="100"/>
        </p:scale>
        <p:origin x="-570" y="-90"/>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1B226F4B-E6BF-4EEE-AC19-A77CA9707F98}"/>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xmlns="" id="{1DC442AE-6C3F-4E37-85F6-625757BA458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xmlns="" id="{C1FDC648-3000-4312-B023-BB50175ED52E}"/>
              </a:ext>
            </a:extLst>
          </p:cNvPr>
          <p:cNvSpPr>
            <a:spLocks noGrp="1"/>
          </p:cNvSpPr>
          <p:nvPr>
            <p:ph type="dt" sz="half" idx="10"/>
          </p:nvPr>
        </p:nvSpPr>
        <p:spPr/>
        <p:txBody>
          <a:bodyPr/>
          <a:lstStyle/>
          <a:p>
            <a:fld id="{E002FDB1-2D31-4C6B-87BF-2D9B1FEACAAB}" type="datetimeFigureOut">
              <a:rPr lang="en-US" smtClean="0"/>
              <a:t>7/3/2018</a:t>
            </a:fld>
            <a:endParaRPr lang="en-US"/>
          </a:p>
        </p:txBody>
      </p:sp>
      <p:sp>
        <p:nvSpPr>
          <p:cNvPr id="5" name="Footer Placeholder 4">
            <a:extLst>
              <a:ext uri="{FF2B5EF4-FFF2-40B4-BE49-F238E27FC236}">
                <a16:creationId xmlns:a16="http://schemas.microsoft.com/office/drawing/2014/main" xmlns="" id="{B00EC3AA-CF79-40A6-B882-CC3A97B9A87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xmlns="" id="{4D9DA603-EF1E-4405-B21B-A6E58F9A05FF}"/>
              </a:ext>
            </a:extLst>
          </p:cNvPr>
          <p:cNvSpPr>
            <a:spLocks noGrp="1"/>
          </p:cNvSpPr>
          <p:nvPr>
            <p:ph type="sldNum" sz="quarter" idx="12"/>
          </p:nvPr>
        </p:nvSpPr>
        <p:spPr/>
        <p:txBody>
          <a:bodyPr/>
          <a:lstStyle/>
          <a:p>
            <a:fld id="{7820C719-9775-442F-92E5-7C9E2104A890}" type="slidenum">
              <a:rPr lang="en-US" smtClean="0"/>
              <a:t>‹#›</a:t>
            </a:fld>
            <a:endParaRPr lang="en-US"/>
          </a:p>
        </p:txBody>
      </p:sp>
    </p:spTree>
    <p:extLst>
      <p:ext uri="{BB962C8B-B14F-4D97-AF65-F5344CB8AC3E}">
        <p14:creationId xmlns:p14="http://schemas.microsoft.com/office/powerpoint/2010/main" val="2184765325"/>
      </p:ext>
    </p:extLst>
  </p:cSld>
  <p:clrMapOvr>
    <a:masterClrMapping/>
  </p:clrMapOvr>
  <p:transition spd="slow">
    <p:fad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C93E58B9-81D0-4577-B1DC-893D6081870F}"/>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xmlns="" id="{CF011126-0F79-43E2-9EDB-2B6CE8ED7946}"/>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0968006F-8ABE-40D8-9D9C-4EA26086C0AE}"/>
              </a:ext>
            </a:extLst>
          </p:cNvPr>
          <p:cNvSpPr>
            <a:spLocks noGrp="1"/>
          </p:cNvSpPr>
          <p:nvPr>
            <p:ph type="dt" sz="half" idx="10"/>
          </p:nvPr>
        </p:nvSpPr>
        <p:spPr/>
        <p:txBody>
          <a:bodyPr/>
          <a:lstStyle/>
          <a:p>
            <a:fld id="{E002FDB1-2D31-4C6B-87BF-2D9B1FEACAAB}" type="datetimeFigureOut">
              <a:rPr lang="en-US" smtClean="0"/>
              <a:t>7/3/2018</a:t>
            </a:fld>
            <a:endParaRPr lang="en-US"/>
          </a:p>
        </p:txBody>
      </p:sp>
      <p:sp>
        <p:nvSpPr>
          <p:cNvPr id="5" name="Footer Placeholder 4">
            <a:extLst>
              <a:ext uri="{FF2B5EF4-FFF2-40B4-BE49-F238E27FC236}">
                <a16:creationId xmlns:a16="http://schemas.microsoft.com/office/drawing/2014/main" xmlns="" id="{5AEE7D59-7479-44FD-B10F-DD2678A4B10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xmlns="" id="{991827B5-2500-4A65-A7A6-C460BE87336C}"/>
              </a:ext>
            </a:extLst>
          </p:cNvPr>
          <p:cNvSpPr>
            <a:spLocks noGrp="1"/>
          </p:cNvSpPr>
          <p:nvPr>
            <p:ph type="sldNum" sz="quarter" idx="12"/>
          </p:nvPr>
        </p:nvSpPr>
        <p:spPr/>
        <p:txBody>
          <a:bodyPr/>
          <a:lstStyle/>
          <a:p>
            <a:fld id="{7820C719-9775-442F-92E5-7C9E2104A890}" type="slidenum">
              <a:rPr lang="en-US" smtClean="0"/>
              <a:t>‹#›</a:t>
            </a:fld>
            <a:endParaRPr lang="en-US"/>
          </a:p>
        </p:txBody>
      </p:sp>
    </p:spTree>
    <p:extLst>
      <p:ext uri="{BB962C8B-B14F-4D97-AF65-F5344CB8AC3E}">
        <p14:creationId xmlns:p14="http://schemas.microsoft.com/office/powerpoint/2010/main" val="1816724054"/>
      </p:ext>
    </p:extLst>
  </p:cSld>
  <p:clrMapOvr>
    <a:masterClrMapping/>
  </p:clrMapOvr>
  <p:transition spd="slow">
    <p:fad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xmlns="" id="{B0B8657D-7557-4B2C-8A73-B1EE89367940}"/>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xmlns="" id="{A34127D4-5566-48C8-9BC5-5B8420D4945E}"/>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568EF8CD-802D-460F-A842-E1F8773C7C45}"/>
              </a:ext>
            </a:extLst>
          </p:cNvPr>
          <p:cNvSpPr>
            <a:spLocks noGrp="1"/>
          </p:cNvSpPr>
          <p:nvPr>
            <p:ph type="dt" sz="half" idx="10"/>
          </p:nvPr>
        </p:nvSpPr>
        <p:spPr/>
        <p:txBody>
          <a:bodyPr/>
          <a:lstStyle/>
          <a:p>
            <a:fld id="{E002FDB1-2D31-4C6B-87BF-2D9B1FEACAAB}" type="datetimeFigureOut">
              <a:rPr lang="en-US" smtClean="0"/>
              <a:t>7/3/2018</a:t>
            </a:fld>
            <a:endParaRPr lang="en-US"/>
          </a:p>
        </p:txBody>
      </p:sp>
      <p:sp>
        <p:nvSpPr>
          <p:cNvPr id="5" name="Footer Placeholder 4">
            <a:extLst>
              <a:ext uri="{FF2B5EF4-FFF2-40B4-BE49-F238E27FC236}">
                <a16:creationId xmlns:a16="http://schemas.microsoft.com/office/drawing/2014/main" xmlns="" id="{FDE2A293-79A8-4093-BEBA-FBEA36E58E6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xmlns="" id="{376D1C50-4848-41DB-9EC1-869F289984F8}"/>
              </a:ext>
            </a:extLst>
          </p:cNvPr>
          <p:cNvSpPr>
            <a:spLocks noGrp="1"/>
          </p:cNvSpPr>
          <p:nvPr>
            <p:ph type="sldNum" sz="quarter" idx="12"/>
          </p:nvPr>
        </p:nvSpPr>
        <p:spPr/>
        <p:txBody>
          <a:bodyPr/>
          <a:lstStyle/>
          <a:p>
            <a:fld id="{7820C719-9775-442F-92E5-7C9E2104A890}" type="slidenum">
              <a:rPr lang="en-US" smtClean="0"/>
              <a:t>‹#›</a:t>
            </a:fld>
            <a:endParaRPr lang="en-US"/>
          </a:p>
        </p:txBody>
      </p:sp>
    </p:spTree>
    <p:extLst>
      <p:ext uri="{BB962C8B-B14F-4D97-AF65-F5344CB8AC3E}">
        <p14:creationId xmlns:p14="http://schemas.microsoft.com/office/powerpoint/2010/main" val="2413739190"/>
      </p:ext>
    </p:extLst>
  </p:cSld>
  <p:clrMapOvr>
    <a:masterClrMapping/>
  </p:clrMapOvr>
  <p:transition spd="slow">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7C947E26-CCD7-460A-B637-C2E8BD817E6E}"/>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xmlns="" id="{7E81B5D7-6BC1-425A-A291-BCDBEB70E98A}"/>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B96AC698-A4EE-4A78-90ED-F662F5C5DDBC}"/>
              </a:ext>
            </a:extLst>
          </p:cNvPr>
          <p:cNvSpPr>
            <a:spLocks noGrp="1"/>
          </p:cNvSpPr>
          <p:nvPr>
            <p:ph type="dt" sz="half" idx="10"/>
          </p:nvPr>
        </p:nvSpPr>
        <p:spPr/>
        <p:txBody>
          <a:bodyPr/>
          <a:lstStyle/>
          <a:p>
            <a:fld id="{E002FDB1-2D31-4C6B-87BF-2D9B1FEACAAB}" type="datetimeFigureOut">
              <a:rPr lang="en-US" smtClean="0"/>
              <a:t>7/3/2018</a:t>
            </a:fld>
            <a:endParaRPr lang="en-US"/>
          </a:p>
        </p:txBody>
      </p:sp>
      <p:sp>
        <p:nvSpPr>
          <p:cNvPr id="5" name="Footer Placeholder 4">
            <a:extLst>
              <a:ext uri="{FF2B5EF4-FFF2-40B4-BE49-F238E27FC236}">
                <a16:creationId xmlns:a16="http://schemas.microsoft.com/office/drawing/2014/main" xmlns="" id="{C7FE5E05-DC6B-4037-BA56-6B7BE7C2EEC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xmlns="" id="{F622E0B0-E98C-40B3-9AB7-B477656BE268}"/>
              </a:ext>
            </a:extLst>
          </p:cNvPr>
          <p:cNvSpPr>
            <a:spLocks noGrp="1"/>
          </p:cNvSpPr>
          <p:nvPr>
            <p:ph type="sldNum" sz="quarter" idx="12"/>
          </p:nvPr>
        </p:nvSpPr>
        <p:spPr/>
        <p:txBody>
          <a:bodyPr/>
          <a:lstStyle/>
          <a:p>
            <a:fld id="{7820C719-9775-442F-92E5-7C9E2104A890}" type="slidenum">
              <a:rPr lang="en-US" smtClean="0"/>
              <a:t>‹#›</a:t>
            </a:fld>
            <a:endParaRPr lang="en-US"/>
          </a:p>
        </p:txBody>
      </p:sp>
    </p:spTree>
    <p:extLst>
      <p:ext uri="{BB962C8B-B14F-4D97-AF65-F5344CB8AC3E}">
        <p14:creationId xmlns:p14="http://schemas.microsoft.com/office/powerpoint/2010/main" val="3218658266"/>
      </p:ext>
    </p:extLst>
  </p:cSld>
  <p:clrMapOvr>
    <a:masterClrMapping/>
  </p:clrMapOvr>
  <p:transition spd="slow">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31029C3B-E082-4C2D-8CB0-27DC761A65E7}"/>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xmlns="" id="{14C91232-A824-4C75-B34D-2E74295BF8C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xmlns="" id="{9867BCB8-7573-4487-B506-298B7F3FE39A}"/>
              </a:ext>
            </a:extLst>
          </p:cNvPr>
          <p:cNvSpPr>
            <a:spLocks noGrp="1"/>
          </p:cNvSpPr>
          <p:nvPr>
            <p:ph type="dt" sz="half" idx="10"/>
          </p:nvPr>
        </p:nvSpPr>
        <p:spPr/>
        <p:txBody>
          <a:bodyPr/>
          <a:lstStyle/>
          <a:p>
            <a:fld id="{E002FDB1-2D31-4C6B-87BF-2D9B1FEACAAB}" type="datetimeFigureOut">
              <a:rPr lang="en-US" smtClean="0"/>
              <a:t>7/3/2018</a:t>
            </a:fld>
            <a:endParaRPr lang="en-US"/>
          </a:p>
        </p:txBody>
      </p:sp>
      <p:sp>
        <p:nvSpPr>
          <p:cNvPr id="5" name="Footer Placeholder 4">
            <a:extLst>
              <a:ext uri="{FF2B5EF4-FFF2-40B4-BE49-F238E27FC236}">
                <a16:creationId xmlns:a16="http://schemas.microsoft.com/office/drawing/2014/main" xmlns="" id="{6CAFE993-2C42-4B05-9855-FB73377DF63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xmlns="" id="{E300B5FE-0AAA-41EB-AD1D-84F8E5778C51}"/>
              </a:ext>
            </a:extLst>
          </p:cNvPr>
          <p:cNvSpPr>
            <a:spLocks noGrp="1"/>
          </p:cNvSpPr>
          <p:nvPr>
            <p:ph type="sldNum" sz="quarter" idx="12"/>
          </p:nvPr>
        </p:nvSpPr>
        <p:spPr/>
        <p:txBody>
          <a:bodyPr/>
          <a:lstStyle/>
          <a:p>
            <a:fld id="{7820C719-9775-442F-92E5-7C9E2104A890}" type="slidenum">
              <a:rPr lang="en-US" smtClean="0"/>
              <a:t>‹#›</a:t>
            </a:fld>
            <a:endParaRPr lang="en-US"/>
          </a:p>
        </p:txBody>
      </p:sp>
    </p:spTree>
    <p:extLst>
      <p:ext uri="{BB962C8B-B14F-4D97-AF65-F5344CB8AC3E}">
        <p14:creationId xmlns:p14="http://schemas.microsoft.com/office/powerpoint/2010/main" val="653761707"/>
      </p:ext>
    </p:extLst>
  </p:cSld>
  <p:clrMapOvr>
    <a:masterClrMapping/>
  </p:clrMapOvr>
  <p:transition spd="slow">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69AFE4F5-80DD-4DA9-AB77-8E796BE3979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xmlns="" id="{762806D0-D59D-4C1A-9009-638A20BD99E7}"/>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xmlns="" id="{4C76B226-2D94-44A2-B4BB-3FA15FF69DCF}"/>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xmlns="" id="{6B24E19F-91E8-4281-9956-5063F3D4B19E}"/>
              </a:ext>
            </a:extLst>
          </p:cNvPr>
          <p:cNvSpPr>
            <a:spLocks noGrp="1"/>
          </p:cNvSpPr>
          <p:nvPr>
            <p:ph type="dt" sz="half" idx="10"/>
          </p:nvPr>
        </p:nvSpPr>
        <p:spPr/>
        <p:txBody>
          <a:bodyPr/>
          <a:lstStyle/>
          <a:p>
            <a:fld id="{E002FDB1-2D31-4C6B-87BF-2D9B1FEACAAB}" type="datetimeFigureOut">
              <a:rPr lang="en-US" smtClean="0"/>
              <a:t>7/3/2018</a:t>
            </a:fld>
            <a:endParaRPr lang="en-US"/>
          </a:p>
        </p:txBody>
      </p:sp>
      <p:sp>
        <p:nvSpPr>
          <p:cNvPr id="6" name="Footer Placeholder 5">
            <a:extLst>
              <a:ext uri="{FF2B5EF4-FFF2-40B4-BE49-F238E27FC236}">
                <a16:creationId xmlns:a16="http://schemas.microsoft.com/office/drawing/2014/main" xmlns="" id="{CA102D5C-CCB6-4707-9715-6CF2C0A7D82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xmlns="" id="{E0A1E0C9-925C-4C5B-B19C-F22C7C04D1B4}"/>
              </a:ext>
            </a:extLst>
          </p:cNvPr>
          <p:cNvSpPr>
            <a:spLocks noGrp="1"/>
          </p:cNvSpPr>
          <p:nvPr>
            <p:ph type="sldNum" sz="quarter" idx="12"/>
          </p:nvPr>
        </p:nvSpPr>
        <p:spPr/>
        <p:txBody>
          <a:bodyPr/>
          <a:lstStyle/>
          <a:p>
            <a:fld id="{7820C719-9775-442F-92E5-7C9E2104A890}" type="slidenum">
              <a:rPr lang="en-US" smtClean="0"/>
              <a:t>‹#›</a:t>
            </a:fld>
            <a:endParaRPr lang="en-US"/>
          </a:p>
        </p:txBody>
      </p:sp>
    </p:spTree>
    <p:extLst>
      <p:ext uri="{BB962C8B-B14F-4D97-AF65-F5344CB8AC3E}">
        <p14:creationId xmlns:p14="http://schemas.microsoft.com/office/powerpoint/2010/main" val="1656609358"/>
      </p:ext>
    </p:extLst>
  </p:cSld>
  <p:clrMapOvr>
    <a:masterClrMapping/>
  </p:clrMapOvr>
  <p:transition spd="slow">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FB381680-7430-48BE-BAB6-F19C206D1E0C}"/>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xmlns="" id="{F223DE4B-0747-459D-B014-A6498F5033B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xmlns="" id="{023E32F1-3F3E-4FF3-A721-528576BF5A61}"/>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xmlns="" id="{99CCC7A8-7936-4B47-B9C2-262099A5267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xmlns="" id="{1566C53C-E04F-49DF-AEFC-A423557E614D}"/>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xmlns="" id="{019715EC-E7EF-4DB4-8D82-0FDC0C15767E}"/>
              </a:ext>
            </a:extLst>
          </p:cNvPr>
          <p:cNvSpPr>
            <a:spLocks noGrp="1"/>
          </p:cNvSpPr>
          <p:nvPr>
            <p:ph type="dt" sz="half" idx="10"/>
          </p:nvPr>
        </p:nvSpPr>
        <p:spPr/>
        <p:txBody>
          <a:bodyPr/>
          <a:lstStyle/>
          <a:p>
            <a:fld id="{E002FDB1-2D31-4C6B-87BF-2D9B1FEACAAB}" type="datetimeFigureOut">
              <a:rPr lang="en-US" smtClean="0"/>
              <a:t>7/3/2018</a:t>
            </a:fld>
            <a:endParaRPr lang="en-US"/>
          </a:p>
        </p:txBody>
      </p:sp>
      <p:sp>
        <p:nvSpPr>
          <p:cNvPr id="8" name="Footer Placeholder 7">
            <a:extLst>
              <a:ext uri="{FF2B5EF4-FFF2-40B4-BE49-F238E27FC236}">
                <a16:creationId xmlns:a16="http://schemas.microsoft.com/office/drawing/2014/main" xmlns="" id="{16C459D0-1C88-47AD-A24E-D6F03A0027E1}"/>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xmlns="" id="{6AA2230F-6CA8-4E3D-B933-0A80D2B716BB}"/>
              </a:ext>
            </a:extLst>
          </p:cNvPr>
          <p:cNvSpPr>
            <a:spLocks noGrp="1"/>
          </p:cNvSpPr>
          <p:nvPr>
            <p:ph type="sldNum" sz="quarter" idx="12"/>
          </p:nvPr>
        </p:nvSpPr>
        <p:spPr/>
        <p:txBody>
          <a:bodyPr/>
          <a:lstStyle/>
          <a:p>
            <a:fld id="{7820C719-9775-442F-92E5-7C9E2104A890}" type="slidenum">
              <a:rPr lang="en-US" smtClean="0"/>
              <a:t>‹#›</a:t>
            </a:fld>
            <a:endParaRPr lang="en-US"/>
          </a:p>
        </p:txBody>
      </p:sp>
    </p:spTree>
    <p:extLst>
      <p:ext uri="{BB962C8B-B14F-4D97-AF65-F5344CB8AC3E}">
        <p14:creationId xmlns:p14="http://schemas.microsoft.com/office/powerpoint/2010/main" val="3929723997"/>
      </p:ext>
    </p:extLst>
  </p:cSld>
  <p:clrMapOvr>
    <a:masterClrMapping/>
  </p:clrMapOvr>
  <p:transition spd="slow">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6DF2AFFD-7176-4703-A8D5-79178268A433}"/>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xmlns="" id="{24A99C23-AAA0-4CD5-8BB6-A9ADD951B61A}"/>
              </a:ext>
            </a:extLst>
          </p:cNvPr>
          <p:cNvSpPr>
            <a:spLocks noGrp="1"/>
          </p:cNvSpPr>
          <p:nvPr>
            <p:ph type="dt" sz="half" idx="10"/>
          </p:nvPr>
        </p:nvSpPr>
        <p:spPr/>
        <p:txBody>
          <a:bodyPr/>
          <a:lstStyle/>
          <a:p>
            <a:fld id="{E002FDB1-2D31-4C6B-87BF-2D9B1FEACAAB}" type="datetimeFigureOut">
              <a:rPr lang="en-US" smtClean="0"/>
              <a:t>7/3/2018</a:t>
            </a:fld>
            <a:endParaRPr lang="en-US"/>
          </a:p>
        </p:txBody>
      </p:sp>
      <p:sp>
        <p:nvSpPr>
          <p:cNvPr id="4" name="Footer Placeholder 3">
            <a:extLst>
              <a:ext uri="{FF2B5EF4-FFF2-40B4-BE49-F238E27FC236}">
                <a16:creationId xmlns:a16="http://schemas.microsoft.com/office/drawing/2014/main" xmlns="" id="{2EDC4F2B-C779-4B8F-AC9E-5ECFB70669FD}"/>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xmlns="" id="{AD3B40C7-B3A7-49CC-89E6-90762B554AF6}"/>
              </a:ext>
            </a:extLst>
          </p:cNvPr>
          <p:cNvSpPr>
            <a:spLocks noGrp="1"/>
          </p:cNvSpPr>
          <p:nvPr>
            <p:ph type="sldNum" sz="quarter" idx="12"/>
          </p:nvPr>
        </p:nvSpPr>
        <p:spPr/>
        <p:txBody>
          <a:bodyPr/>
          <a:lstStyle/>
          <a:p>
            <a:fld id="{7820C719-9775-442F-92E5-7C9E2104A890}" type="slidenum">
              <a:rPr lang="en-US" smtClean="0"/>
              <a:t>‹#›</a:t>
            </a:fld>
            <a:endParaRPr lang="en-US"/>
          </a:p>
        </p:txBody>
      </p:sp>
    </p:spTree>
    <p:extLst>
      <p:ext uri="{BB962C8B-B14F-4D97-AF65-F5344CB8AC3E}">
        <p14:creationId xmlns:p14="http://schemas.microsoft.com/office/powerpoint/2010/main" val="2993778382"/>
      </p:ext>
    </p:extLst>
  </p:cSld>
  <p:clrMapOvr>
    <a:masterClrMapping/>
  </p:clrMapOvr>
  <p:transition spd="slow">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xmlns="" id="{E4BB2113-A5DE-41F4-9F8F-43874D5AC815}"/>
              </a:ext>
            </a:extLst>
          </p:cNvPr>
          <p:cNvSpPr>
            <a:spLocks noGrp="1"/>
          </p:cNvSpPr>
          <p:nvPr>
            <p:ph type="dt" sz="half" idx="10"/>
          </p:nvPr>
        </p:nvSpPr>
        <p:spPr/>
        <p:txBody>
          <a:bodyPr/>
          <a:lstStyle/>
          <a:p>
            <a:fld id="{E002FDB1-2D31-4C6B-87BF-2D9B1FEACAAB}" type="datetimeFigureOut">
              <a:rPr lang="en-US" smtClean="0"/>
              <a:t>7/3/2018</a:t>
            </a:fld>
            <a:endParaRPr lang="en-US"/>
          </a:p>
        </p:txBody>
      </p:sp>
      <p:sp>
        <p:nvSpPr>
          <p:cNvPr id="3" name="Footer Placeholder 2">
            <a:extLst>
              <a:ext uri="{FF2B5EF4-FFF2-40B4-BE49-F238E27FC236}">
                <a16:creationId xmlns:a16="http://schemas.microsoft.com/office/drawing/2014/main" xmlns="" id="{F7BD4E5F-7856-44EA-89A2-C6F04CD4335C}"/>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xmlns="" id="{DAB2D52D-79FC-4AB4-A7FB-F168ACBC124F}"/>
              </a:ext>
            </a:extLst>
          </p:cNvPr>
          <p:cNvSpPr>
            <a:spLocks noGrp="1"/>
          </p:cNvSpPr>
          <p:nvPr>
            <p:ph type="sldNum" sz="quarter" idx="12"/>
          </p:nvPr>
        </p:nvSpPr>
        <p:spPr/>
        <p:txBody>
          <a:bodyPr/>
          <a:lstStyle/>
          <a:p>
            <a:fld id="{7820C719-9775-442F-92E5-7C9E2104A890}" type="slidenum">
              <a:rPr lang="en-US" smtClean="0"/>
              <a:t>‹#›</a:t>
            </a:fld>
            <a:endParaRPr lang="en-US"/>
          </a:p>
        </p:txBody>
      </p:sp>
    </p:spTree>
    <p:extLst>
      <p:ext uri="{BB962C8B-B14F-4D97-AF65-F5344CB8AC3E}">
        <p14:creationId xmlns:p14="http://schemas.microsoft.com/office/powerpoint/2010/main" val="2451008139"/>
      </p:ext>
    </p:extLst>
  </p:cSld>
  <p:clrMapOvr>
    <a:masterClrMapping/>
  </p:clrMapOvr>
  <p:transition spd="slow">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069DC59B-9BFF-4F05-87AD-290648B2B0D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xmlns="" id="{69B4FB1F-611A-42CC-AA9F-7FE134C9182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xmlns="" id="{A46A334E-7E18-41B8-8E2D-6A9B1F5C6B3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xmlns="" id="{E2369BE2-74E4-460E-944D-9D2C895FC54B}"/>
              </a:ext>
            </a:extLst>
          </p:cNvPr>
          <p:cNvSpPr>
            <a:spLocks noGrp="1"/>
          </p:cNvSpPr>
          <p:nvPr>
            <p:ph type="dt" sz="half" idx="10"/>
          </p:nvPr>
        </p:nvSpPr>
        <p:spPr/>
        <p:txBody>
          <a:bodyPr/>
          <a:lstStyle/>
          <a:p>
            <a:fld id="{E002FDB1-2D31-4C6B-87BF-2D9B1FEACAAB}" type="datetimeFigureOut">
              <a:rPr lang="en-US" smtClean="0"/>
              <a:t>7/3/2018</a:t>
            </a:fld>
            <a:endParaRPr lang="en-US"/>
          </a:p>
        </p:txBody>
      </p:sp>
      <p:sp>
        <p:nvSpPr>
          <p:cNvPr id="6" name="Footer Placeholder 5">
            <a:extLst>
              <a:ext uri="{FF2B5EF4-FFF2-40B4-BE49-F238E27FC236}">
                <a16:creationId xmlns:a16="http://schemas.microsoft.com/office/drawing/2014/main" xmlns="" id="{E90AE5E6-1BF3-4F9B-936F-91E6743B200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xmlns="" id="{91211848-34BE-4F77-A6CD-4FA33EB2E639}"/>
              </a:ext>
            </a:extLst>
          </p:cNvPr>
          <p:cNvSpPr>
            <a:spLocks noGrp="1"/>
          </p:cNvSpPr>
          <p:nvPr>
            <p:ph type="sldNum" sz="quarter" idx="12"/>
          </p:nvPr>
        </p:nvSpPr>
        <p:spPr/>
        <p:txBody>
          <a:bodyPr/>
          <a:lstStyle/>
          <a:p>
            <a:fld id="{7820C719-9775-442F-92E5-7C9E2104A890}" type="slidenum">
              <a:rPr lang="en-US" smtClean="0"/>
              <a:t>‹#›</a:t>
            </a:fld>
            <a:endParaRPr lang="en-US"/>
          </a:p>
        </p:txBody>
      </p:sp>
    </p:spTree>
    <p:extLst>
      <p:ext uri="{BB962C8B-B14F-4D97-AF65-F5344CB8AC3E}">
        <p14:creationId xmlns:p14="http://schemas.microsoft.com/office/powerpoint/2010/main" val="1605391816"/>
      </p:ext>
    </p:extLst>
  </p:cSld>
  <p:clrMapOvr>
    <a:masterClrMapping/>
  </p:clrMapOvr>
  <p:transition spd="slow">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E02956BF-B0B0-43C3-86C3-79A6AB7E5AB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xmlns="" id="{64837F33-CCC8-4C07-83E2-EAD1CD6D484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xmlns="" id="{51AFDE4C-07A8-4586-85D6-213072675A5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xmlns="" id="{500B228A-BD42-4787-B273-427581483B77}"/>
              </a:ext>
            </a:extLst>
          </p:cNvPr>
          <p:cNvSpPr>
            <a:spLocks noGrp="1"/>
          </p:cNvSpPr>
          <p:nvPr>
            <p:ph type="dt" sz="half" idx="10"/>
          </p:nvPr>
        </p:nvSpPr>
        <p:spPr/>
        <p:txBody>
          <a:bodyPr/>
          <a:lstStyle/>
          <a:p>
            <a:fld id="{E002FDB1-2D31-4C6B-87BF-2D9B1FEACAAB}" type="datetimeFigureOut">
              <a:rPr lang="en-US" smtClean="0"/>
              <a:t>7/3/2018</a:t>
            </a:fld>
            <a:endParaRPr lang="en-US"/>
          </a:p>
        </p:txBody>
      </p:sp>
      <p:sp>
        <p:nvSpPr>
          <p:cNvPr id="6" name="Footer Placeholder 5">
            <a:extLst>
              <a:ext uri="{FF2B5EF4-FFF2-40B4-BE49-F238E27FC236}">
                <a16:creationId xmlns:a16="http://schemas.microsoft.com/office/drawing/2014/main" xmlns="" id="{5D65444B-5F6B-445C-9BDE-F2C0D8345E2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xmlns="" id="{6A8BFC10-D504-459F-AA28-FFA6D1CC9C22}"/>
              </a:ext>
            </a:extLst>
          </p:cNvPr>
          <p:cNvSpPr>
            <a:spLocks noGrp="1"/>
          </p:cNvSpPr>
          <p:nvPr>
            <p:ph type="sldNum" sz="quarter" idx="12"/>
          </p:nvPr>
        </p:nvSpPr>
        <p:spPr/>
        <p:txBody>
          <a:bodyPr/>
          <a:lstStyle/>
          <a:p>
            <a:fld id="{7820C719-9775-442F-92E5-7C9E2104A890}" type="slidenum">
              <a:rPr lang="en-US" smtClean="0"/>
              <a:t>‹#›</a:t>
            </a:fld>
            <a:endParaRPr lang="en-US"/>
          </a:p>
        </p:txBody>
      </p:sp>
    </p:spTree>
    <p:extLst>
      <p:ext uri="{BB962C8B-B14F-4D97-AF65-F5344CB8AC3E}">
        <p14:creationId xmlns:p14="http://schemas.microsoft.com/office/powerpoint/2010/main" val="3013362683"/>
      </p:ext>
    </p:extLst>
  </p:cSld>
  <p:clrMapOvr>
    <a:masterClrMapping/>
  </p:clrMapOvr>
  <p:transition spd="slow">
    <p:fad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002060"/>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xmlns="" id="{B12942F6-8C94-454B-9066-9AC1806BE47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xmlns="" id="{56F3553B-9FF5-4099-9039-F135628DFF6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986EEE21-5056-4FCF-8073-1576C6F828A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002FDB1-2D31-4C6B-87BF-2D9B1FEACAAB}" type="datetimeFigureOut">
              <a:rPr lang="en-US" smtClean="0"/>
              <a:t>7/3/2018</a:t>
            </a:fld>
            <a:endParaRPr lang="en-US"/>
          </a:p>
        </p:txBody>
      </p:sp>
      <p:sp>
        <p:nvSpPr>
          <p:cNvPr id="5" name="Footer Placeholder 4">
            <a:extLst>
              <a:ext uri="{FF2B5EF4-FFF2-40B4-BE49-F238E27FC236}">
                <a16:creationId xmlns:a16="http://schemas.microsoft.com/office/drawing/2014/main" xmlns="" id="{C5FC698F-FCFD-4CB3-BBE7-21696E62AE2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xmlns="" id="{6AFD06EA-86F7-4447-BE56-E9139C4CA7E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820C719-9775-442F-92E5-7C9E2104A890}" type="slidenum">
              <a:rPr lang="en-US" smtClean="0"/>
              <a:t>‹#›</a:t>
            </a:fld>
            <a:endParaRPr lang="en-US"/>
          </a:p>
        </p:txBody>
      </p:sp>
    </p:spTree>
    <p:extLst>
      <p:ext uri="{BB962C8B-B14F-4D97-AF65-F5344CB8AC3E}">
        <p14:creationId xmlns:p14="http://schemas.microsoft.com/office/powerpoint/2010/main" val="316914105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spd="slow">
    <p:fade/>
  </p:transition>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xmlns="" id="{6C6B6B8B-7B66-4230-AD67-B216B9C7C4FB}"/>
              </a:ext>
            </a:extLst>
          </p:cNvPr>
          <p:cNvSpPr>
            <a:spLocks noGrp="1"/>
          </p:cNvSpPr>
          <p:nvPr>
            <p:ph type="ctrTitle"/>
          </p:nvPr>
        </p:nvSpPr>
        <p:spPr>
          <a:xfrm>
            <a:off x="1524000" y="3312089"/>
            <a:ext cx="9144000" cy="2630658"/>
          </a:xfrm>
        </p:spPr>
        <p:txBody>
          <a:bodyPr>
            <a:normAutofit fontScale="90000"/>
          </a:bodyPr>
          <a:lstStyle/>
          <a:p>
            <a:r>
              <a:rPr lang="en-US" sz="8900" b="1" dirty="0">
                <a:solidFill>
                  <a:srgbClr val="FFFF00"/>
                </a:solidFill>
                <a:latin typeface="Times New Roman" panose="02020603050405020304" pitchFamily="18" charset="0"/>
                <a:cs typeface="Times New Roman" panose="02020603050405020304" pitchFamily="18" charset="0"/>
              </a:rPr>
              <a:t>Resurrection</a:t>
            </a:r>
            <a:r>
              <a:rPr lang="en-US" sz="8000" b="1" dirty="0">
                <a:solidFill>
                  <a:srgbClr val="FFFF00"/>
                </a:solidFill>
                <a:latin typeface="Times New Roman" panose="02020603050405020304" pitchFamily="18" charset="0"/>
                <a:cs typeface="Times New Roman" panose="02020603050405020304" pitchFamily="18" charset="0"/>
              </a:rPr>
              <a:t> – The Jewish Nation and Judgment</a:t>
            </a:r>
            <a:r>
              <a:rPr lang="en-US" b="1" dirty="0">
                <a:solidFill>
                  <a:srgbClr val="FFFF00"/>
                </a:solidFill>
                <a:latin typeface="Times New Roman" panose="02020603050405020304" pitchFamily="18" charset="0"/>
                <a:cs typeface="Times New Roman" panose="02020603050405020304" pitchFamily="18" charset="0"/>
              </a:rPr>
              <a:t/>
            </a:r>
            <a:br>
              <a:rPr lang="en-US" b="1" dirty="0">
                <a:solidFill>
                  <a:srgbClr val="FFFF00"/>
                </a:solidFill>
                <a:latin typeface="Times New Roman" panose="02020603050405020304" pitchFamily="18" charset="0"/>
                <a:cs typeface="Times New Roman" panose="02020603050405020304" pitchFamily="18" charset="0"/>
              </a:rPr>
            </a:br>
            <a:r>
              <a:rPr lang="en-US" b="1" dirty="0">
                <a:solidFill>
                  <a:srgbClr val="FFFF00"/>
                </a:solidFill>
                <a:latin typeface="Times New Roman" panose="02020603050405020304" pitchFamily="18" charset="0"/>
                <a:cs typeface="Times New Roman" panose="02020603050405020304" pitchFamily="18" charset="0"/>
              </a:rPr>
              <a:t/>
            </a:r>
            <a:br>
              <a:rPr lang="en-US" b="1" dirty="0">
                <a:solidFill>
                  <a:srgbClr val="FFFF00"/>
                </a:solidFill>
                <a:latin typeface="Times New Roman" panose="02020603050405020304" pitchFamily="18" charset="0"/>
                <a:cs typeface="Times New Roman" panose="02020603050405020304" pitchFamily="18" charset="0"/>
              </a:rPr>
            </a:br>
            <a:r>
              <a:rPr lang="en-US" sz="5300" b="1" dirty="0">
                <a:solidFill>
                  <a:srgbClr val="FFFF00"/>
                </a:solidFill>
                <a:latin typeface="Times New Roman" panose="02020603050405020304" pitchFamily="18" charset="0"/>
                <a:cs typeface="Times New Roman" panose="02020603050405020304" pitchFamily="18" charset="0"/>
              </a:rPr>
              <a:t>  </a:t>
            </a:r>
            <a:endParaRPr lang="en-US" sz="5300" dirty="0">
              <a:solidFill>
                <a:srgbClr val="FFFF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37452042"/>
      </p:ext>
    </p:extLst>
  </p:cSld>
  <p:clrMapOvr>
    <a:masterClrMapping/>
  </p:clrMapOvr>
  <p:transition spd="slow">
    <p:fad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xmlns="" id="{1510C31B-12E8-4003-ABA8-A2154E2E7477}"/>
              </a:ext>
            </a:extLst>
          </p:cNvPr>
          <p:cNvSpPr/>
          <p:nvPr/>
        </p:nvSpPr>
        <p:spPr>
          <a:xfrm>
            <a:off x="321212" y="117693"/>
            <a:ext cx="11549575" cy="6740307"/>
          </a:xfrm>
          <a:prstGeom prst="rect">
            <a:avLst/>
          </a:prstGeom>
        </p:spPr>
        <p:txBody>
          <a:bodyPr wrap="square">
            <a:spAutoFit/>
          </a:bodyPr>
          <a:lstStyle/>
          <a:p>
            <a:pPr marL="228600" marR="0" algn="just">
              <a:spcBef>
                <a:spcPts val="0"/>
              </a:spcBef>
              <a:spcAft>
                <a:spcPts val="0"/>
              </a:spcAft>
            </a:pPr>
            <a:r>
              <a:rPr lang="en-US" sz="3600" b="1" i="1" dirty="0">
                <a:solidFill>
                  <a:srgbClr val="FFFF00"/>
                </a:solidFill>
                <a:latin typeface="Times New Roman" panose="02020603050405020304" pitchFamily="18" charset="0"/>
                <a:ea typeface="Times New Roman" panose="02020603050405020304" pitchFamily="18" charset="0"/>
                <a:cs typeface="Times New Roman" panose="02020603050405020304" pitchFamily="18" charset="0"/>
              </a:rPr>
              <a:t>Therefore speak I to them in parables: because they seeing see not; and hearing they hear not, neither do they understand. And in them is fulfilled the prophecy of Esaias, which </a:t>
            </a:r>
            <a:r>
              <a:rPr lang="en-US" sz="3600" b="1" i="1" dirty="0" err="1">
                <a:solidFill>
                  <a:srgbClr val="FFFF00"/>
                </a:solidFill>
                <a:latin typeface="Times New Roman" panose="02020603050405020304" pitchFamily="18" charset="0"/>
                <a:ea typeface="Times New Roman" panose="02020603050405020304" pitchFamily="18" charset="0"/>
                <a:cs typeface="Times New Roman" panose="02020603050405020304" pitchFamily="18" charset="0"/>
              </a:rPr>
              <a:t>saith</a:t>
            </a:r>
            <a:r>
              <a:rPr lang="en-US" sz="3600" b="1" i="1" dirty="0">
                <a:solidFill>
                  <a:srgbClr val="FFFF00"/>
                </a:solidFill>
                <a:latin typeface="Times New Roman" panose="02020603050405020304" pitchFamily="18" charset="0"/>
                <a:ea typeface="Times New Roman" panose="02020603050405020304" pitchFamily="18" charset="0"/>
                <a:cs typeface="Times New Roman" panose="02020603050405020304" pitchFamily="18" charset="0"/>
              </a:rPr>
              <a:t>, By hearing ye shall hear, and shall not understand; and seeing ye shall see, and shall not perceive: for this people’s heart is waxed gross, and their ears are dull of hearing, and their eyes they have closed; lest at any time they should see with their eyes, and hear with their ears, and should understand with their heart, and should be converted, and I should heal them. </a:t>
            </a:r>
          </a:p>
          <a:p>
            <a:pPr marL="228600" marR="0" algn="just">
              <a:spcBef>
                <a:spcPts val="0"/>
              </a:spcBef>
              <a:spcAft>
                <a:spcPts val="0"/>
              </a:spcAft>
            </a:pPr>
            <a:r>
              <a:rPr lang="en-US" sz="3200" b="1" dirty="0">
                <a:solidFill>
                  <a:srgbClr val="FFFF00"/>
                </a:solidFill>
                <a:latin typeface="Times New Roman" panose="02020603050405020304" pitchFamily="18" charset="0"/>
                <a:ea typeface="Times New Roman" panose="02020603050405020304" pitchFamily="18" charset="0"/>
                <a:cs typeface="Times New Roman" panose="02020603050405020304" pitchFamily="18" charset="0"/>
              </a:rPr>
              <a:t>							Matthew 13:13-15</a:t>
            </a:r>
            <a:endParaRPr lang="en-US" sz="3200" b="1" dirty="0">
              <a:solidFill>
                <a:srgbClr val="FFFF00"/>
              </a:solidFill>
              <a:latin typeface="Cambria" panose="02040503050406030204" pitchFamily="18" charset="0"/>
              <a:ea typeface="MS Mincho" panose="02020609040205080304" pitchFamily="49" charset="-128"/>
              <a:cs typeface="Times New Roman" panose="02020603050405020304" pitchFamily="18" charset="0"/>
            </a:endParaRPr>
          </a:p>
        </p:txBody>
      </p:sp>
    </p:spTree>
    <p:extLst>
      <p:ext uri="{BB962C8B-B14F-4D97-AF65-F5344CB8AC3E}">
        <p14:creationId xmlns:p14="http://schemas.microsoft.com/office/powerpoint/2010/main" val="3281048323"/>
      </p:ext>
    </p:extLst>
  </p:cSld>
  <p:clrMapOvr>
    <a:masterClrMapping/>
  </p:clrMapOvr>
  <p:transition spd="slow">
    <p:fade/>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xmlns="" id="{A2FA1295-963F-4E48-8D44-D2D25D8D395D}"/>
              </a:ext>
            </a:extLst>
          </p:cNvPr>
          <p:cNvSpPr/>
          <p:nvPr/>
        </p:nvSpPr>
        <p:spPr>
          <a:xfrm>
            <a:off x="1152940" y="982176"/>
            <a:ext cx="9886120" cy="4278094"/>
          </a:xfrm>
          <a:prstGeom prst="rect">
            <a:avLst/>
          </a:prstGeom>
        </p:spPr>
        <p:txBody>
          <a:bodyPr wrap="square">
            <a:spAutoFit/>
          </a:bodyPr>
          <a:lstStyle/>
          <a:p>
            <a:pPr algn="just"/>
            <a:r>
              <a:rPr lang="en-US" sz="4000" b="1" i="1" dirty="0">
                <a:solidFill>
                  <a:srgbClr val="FFFF00"/>
                </a:solidFill>
                <a:latin typeface="Times New Roman" panose="02020603050405020304" pitchFamily="18" charset="0"/>
                <a:ea typeface="MS Mincho" panose="02020609040205080304" pitchFamily="49" charset="-128"/>
                <a:cs typeface="Times New Roman" panose="02020603050405020304" pitchFamily="18" charset="0"/>
              </a:rPr>
              <a:t>Fill ye up then the measure of your fathers. </a:t>
            </a:r>
            <a:r>
              <a:rPr lang="en-US" sz="4000" b="1" i="1" baseline="30000" dirty="0">
                <a:solidFill>
                  <a:srgbClr val="FFFF00"/>
                </a:solidFill>
                <a:latin typeface="Times New Roman" panose="02020603050405020304" pitchFamily="18" charset="0"/>
                <a:ea typeface="MS Mincho" panose="02020609040205080304" pitchFamily="49" charset="-128"/>
                <a:cs typeface="Times New Roman" panose="02020603050405020304" pitchFamily="18" charset="0"/>
              </a:rPr>
              <a:t> </a:t>
            </a:r>
            <a:r>
              <a:rPr lang="en-US" sz="4000" b="1" i="1" dirty="0">
                <a:solidFill>
                  <a:srgbClr val="FFFF00"/>
                </a:solidFill>
                <a:latin typeface="Times New Roman" panose="02020603050405020304" pitchFamily="18" charset="0"/>
                <a:ea typeface="MS Mincho" panose="02020609040205080304" pitchFamily="49" charset="-128"/>
                <a:cs typeface="Times New Roman" panose="02020603050405020304" pitchFamily="18" charset="0"/>
              </a:rPr>
              <a:t>Ye serpents, ye generation of vipers, how can ye escape the damnation of hell?... </a:t>
            </a:r>
          </a:p>
          <a:p>
            <a:pPr algn="just"/>
            <a:r>
              <a:rPr lang="en-US" sz="4000" b="1" i="1" dirty="0">
                <a:solidFill>
                  <a:srgbClr val="FFFF00"/>
                </a:solidFill>
                <a:latin typeface="Times New Roman" panose="02020603050405020304" pitchFamily="18" charset="0"/>
                <a:ea typeface="Times New Roman" panose="02020603050405020304" pitchFamily="18" charset="0"/>
                <a:cs typeface="Times New Roman" panose="02020603050405020304" pitchFamily="18" charset="0"/>
              </a:rPr>
              <a:t>Verily I say unto you, All these things shall come upon this generation.</a:t>
            </a:r>
          </a:p>
          <a:p>
            <a:pPr algn="just"/>
            <a:r>
              <a:rPr lang="en-US" sz="3600" b="1" i="1" dirty="0">
                <a:solidFill>
                  <a:srgbClr val="FFFF00"/>
                </a:solidFill>
                <a:latin typeface="Times New Roman" panose="02020603050405020304" pitchFamily="18" charset="0"/>
                <a:ea typeface="Times New Roman" panose="02020603050405020304" pitchFamily="18" charset="0"/>
                <a:cs typeface="Times New Roman" panose="02020603050405020304" pitchFamily="18" charset="0"/>
              </a:rPr>
              <a:t> </a:t>
            </a:r>
          </a:p>
          <a:p>
            <a:pPr algn="just"/>
            <a:r>
              <a:rPr lang="en-US" sz="3200" b="1" dirty="0">
                <a:solidFill>
                  <a:srgbClr val="FFFF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600" b="1" dirty="0">
                <a:solidFill>
                  <a:srgbClr val="FFFF00"/>
                </a:solidFill>
                <a:latin typeface="Times New Roman" panose="02020603050405020304" pitchFamily="18" charset="0"/>
                <a:ea typeface="Times New Roman" panose="02020603050405020304" pitchFamily="18" charset="0"/>
                <a:cs typeface="Times New Roman" panose="02020603050405020304" pitchFamily="18" charset="0"/>
              </a:rPr>
              <a:t>Matthew 23:32-33, 36</a:t>
            </a:r>
            <a:r>
              <a:rPr lang="en-US" sz="3600" b="1" i="1" dirty="0">
                <a:solidFill>
                  <a:srgbClr val="FFFF00"/>
                </a:solidFill>
                <a:latin typeface="Times New Roman" panose="02020603050405020304" pitchFamily="18" charset="0"/>
                <a:ea typeface="Times New Roman" panose="02020603050405020304" pitchFamily="18" charset="0"/>
                <a:cs typeface="Times New Roman" panose="02020603050405020304" pitchFamily="18" charset="0"/>
              </a:rPr>
              <a:t> </a:t>
            </a:r>
            <a:endParaRPr lang="en-US" sz="3600" b="1" dirty="0">
              <a:solidFill>
                <a:srgbClr val="FFFF00"/>
              </a:solidFill>
              <a:latin typeface="Cambria" panose="02040503050406030204" pitchFamily="18" charset="0"/>
              <a:ea typeface="MS Mincho" panose="02020609040205080304" pitchFamily="49" charset="-128"/>
              <a:cs typeface="Times New Roman" panose="02020603050405020304" pitchFamily="18" charset="0"/>
            </a:endParaRPr>
          </a:p>
        </p:txBody>
      </p:sp>
    </p:spTree>
    <p:extLst>
      <p:ext uri="{BB962C8B-B14F-4D97-AF65-F5344CB8AC3E}">
        <p14:creationId xmlns:p14="http://schemas.microsoft.com/office/powerpoint/2010/main" val="1813536150"/>
      </p:ext>
    </p:extLst>
  </p:cSld>
  <p:clrMapOvr>
    <a:masterClrMapping/>
  </p:clrMapOvr>
  <p:transition spd="slow">
    <p:fade/>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xmlns="" id="{163A5E53-03BE-4543-8238-875E8EC558F6}"/>
              </a:ext>
            </a:extLst>
          </p:cNvPr>
          <p:cNvSpPr/>
          <p:nvPr/>
        </p:nvSpPr>
        <p:spPr>
          <a:xfrm>
            <a:off x="940904" y="1483091"/>
            <a:ext cx="10310191" cy="3477875"/>
          </a:xfrm>
          <a:prstGeom prst="rect">
            <a:avLst/>
          </a:prstGeom>
        </p:spPr>
        <p:txBody>
          <a:bodyPr wrap="square">
            <a:spAutoFit/>
          </a:bodyPr>
          <a:lstStyle/>
          <a:p>
            <a:pPr algn="just"/>
            <a:r>
              <a:rPr lang="en-US" sz="4400" b="1" i="1" dirty="0">
                <a:solidFill>
                  <a:srgbClr val="FFFF00"/>
                </a:solidFill>
                <a:latin typeface="Times New Roman" panose="02020603050405020304" pitchFamily="18" charset="0"/>
                <a:ea typeface="Times New Roman" panose="02020603050405020304" pitchFamily="18" charset="0"/>
                <a:cs typeface="Times New Roman" panose="02020603050405020304" pitchFamily="18" charset="0"/>
              </a:rPr>
              <a:t>He that </a:t>
            </a:r>
            <a:r>
              <a:rPr lang="en-US" sz="4400" b="1" i="1" dirty="0" err="1">
                <a:solidFill>
                  <a:srgbClr val="FFFF00"/>
                </a:solidFill>
                <a:latin typeface="Times New Roman" panose="02020603050405020304" pitchFamily="18" charset="0"/>
                <a:ea typeface="Times New Roman" panose="02020603050405020304" pitchFamily="18" charset="0"/>
                <a:cs typeface="Times New Roman" panose="02020603050405020304" pitchFamily="18" charset="0"/>
              </a:rPr>
              <a:t>rejecteth</a:t>
            </a:r>
            <a:r>
              <a:rPr lang="en-US" sz="4400" b="1" i="1" dirty="0">
                <a:solidFill>
                  <a:srgbClr val="FFFF00"/>
                </a:solidFill>
                <a:latin typeface="Times New Roman" panose="02020603050405020304" pitchFamily="18" charset="0"/>
                <a:ea typeface="Times New Roman" panose="02020603050405020304" pitchFamily="18" charset="0"/>
                <a:cs typeface="Times New Roman" panose="02020603050405020304" pitchFamily="18" charset="0"/>
              </a:rPr>
              <a:t> me, and </a:t>
            </a:r>
            <a:r>
              <a:rPr lang="en-US" sz="4400" b="1" i="1" dirty="0" err="1">
                <a:solidFill>
                  <a:srgbClr val="FFFF00"/>
                </a:solidFill>
                <a:latin typeface="Times New Roman" panose="02020603050405020304" pitchFamily="18" charset="0"/>
                <a:ea typeface="Times New Roman" panose="02020603050405020304" pitchFamily="18" charset="0"/>
                <a:cs typeface="Times New Roman" panose="02020603050405020304" pitchFamily="18" charset="0"/>
              </a:rPr>
              <a:t>receiveth</a:t>
            </a:r>
            <a:r>
              <a:rPr lang="en-US" sz="4400" b="1" i="1" dirty="0">
                <a:solidFill>
                  <a:srgbClr val="FFFF00"/>
                </a:solidFill>
                <a:latin typeface="Times New Roman" panose="02020603050405020304" pitchFamily="18" charset="0"/>
                <a:ea typeface="Times New Roman" panose="02020603050405020304" pitchFamily="18" charset="0"/>
                <a:cs typeface="Times New Roman" panose="02020603050405020304" pitchFamily="18" charset="0"/>
              </a:rPr>
              <a:t> not my words, hath one that </a:t>
            </a:r>
            <a:r>
              <a:rPr lang="en-US" sz="4400" b="1" i="1" dirty="0" err="1">
                <a:solidFill>
                  <a:srgbClr val="FFFF00"/>
                </a:solidFill>
                <a:latin typeface="Times New Roman" panose="02020603050405020304" pitchFamily="18" charset="0"/>
                <a:ea typeface="Times New Roman" panose="02020603050405020304" pitchFamily="18" charset="0"/>
                <a:cs typeface="Times New Roman" panose="02020603050405020304" pitchFamily="18" charset="0"/>
              </a:rPr>
              <a:t>judgeth</a:t>
            </a:r>
            <a:r>
              <a:rPr lang="en-US" sz="4400" b="1" i="1" dirty="0">
                <a:solidFill>
                  <a:srgbClr val="FFFF00"/>
                </a:solidFill>
                <a:latin typeface="Times New Roman" panose="02020603050405020304" pitchFamily="18" charset="0"/>
                <a:ea typeface="Times New Roman" panose="02020603050405020304" pitchFamily="18" charset="0"/>
                <a:cs typeface="Times New Roman" panose="02020603050405020304" pitchFamily="18" charset="0"/>
              </a:rPr>
              <a:t> him: the word that I have spoken, the same shall judge him in the last day.</a:t>
            </a:r>
            <a:r>
              <a:rPr lang="en-US" sz="4400" b="1" dirty="0">
                <a:solidFill>
                  <a:srgbClr val="FFFF00"/>
                </a:solidFill>
                <a:latin typeface="Times New Roman" panose="02020603050405020304" pitchFamily="18" charset="0"/>
                <a:ea typeface="Times New Roman" panose="02020603050405020304" pitchFamily="18" charset="0"/>
                <a:cs typeface="Times New Roman" panose="02020603050405020304" pitchFamily="18" charset="0"/>
              </a:rPr>
              <a:t> </a:t>
            </a:r>
          </a:p>
          <a:p>
            <a:pPr algn="just"/>
            <a:r>
              <a:rPr lang="en-US" sz="4400" b="1" dirty="0">
                <a:solidFill>
                  <a:srgbClr val="FFFF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4000" b="1" dirty="0">
                <a:solidFill>
                  <a:srgbClr val="FFFF00"/>
                </a:solidFill>
                <a:latin typeface="Times New Roman" panose="02020603050405020304" pitchFamily="18" charset="0"/>
                <a:ea typeface="Times New Roman" panose="02020603050405020304" pitchFamily="18" charset="0"/>
                <a:cs typeface="Times New Roman" panose="02020603050405020304" pitchFamily="18" charset="0"/>
              </a:rPr>
              <a:t>John 12:48</a:t>
            </a:r>
            <a:endParaRPr lang="en-US" sz="4000" b="1" dirty="0">
              <a:solidFill>
                <a:srgbClr val="FFFF00"/>
              </a:solidFill>
              <a:effectLst/>
              <a:latin typeface="Cambria" panose="02040503050406030204" pitchFamily="18" charset="0"/>
              <a:ea typeface="MS Mincho" panose="02020609040205080304" pitchFamily="49" charset="-128"/>
              <a:cs typeface="Times New Roman" panose="02020603050405020304" pitchFamily="18" charset="0"/>
            </a:endParaRPr>
          </a:p>
        </p:txBody>
      </p:sp>
    </p:spTree>
    <p:extLst>
      <p:ext uri="{BB962C8B-B14F-4D97-AF65-F5344CB8AC3E}">
        <p14:creationId xmlns:p14="http://schemas.microsoft.com/office/powerpoint/2010/main" val="283225489"/>
      </p:ext>
    </p:extLst>
  </p:cSld>
  <p:clrMapOvr>
    <a:masterClrMapping/>
  </p:clrMapOvr>
  <p:transition spd="slow">
    <p:fade/>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xmlns="" id="{B25E899E-E85F-4ED3-9CA3-FF4D20319A3A}"/>
              </a:ext>
            </a:extLst>
          </p:cNvPr>
          <p:cNvSpPr/>
          <p:nvPr/>
        </p:nvSpPr>
        <p:spPr>
          <a:xfrm>
            <a:off x="642729" y="384023"/>
            <a:ext cx="10899913" cy="1846659"/>
          </a:xfrm>
          <a:prstGeom prst="rect">
            <a:avLst/>
          </a:prstGeom>
        </p:spPr>
        <p:txBody>
          <a:bodyPr wrap="square">
            <a:spAutoFit/>
          </a:bodyPr>
          <a:lstStyle/>
          <a:p>
            <a:pPr algn="just"/>
            <a:r>
              <a:rPr lang="en-US" sz="3800" b="1" i="1" dirty="0">
                <a:solidFill>
                  <a:srgbClr val="FFFF00"/>
                </a:solidFill>
                <a:latin typeface="Times New Roman" panose="02020603050405020304" pitchFamily="18" charset="0"/>
                <a:ea typeface="MS Mincho" panose="02020609040205080304" pitchFamily="49" charset="-128"/>
              </a:rPr>
              <a:t>But though he had done so many miracles before them, yet they believed not on him.</a:t>
            </a:r>
            <a:r>
              <a:rPr lang="en-US" sz="3800" b="1" dirty="0">
                <a:solidFill>
                  <a:srgbClr val="FFFF00"/>
                </a:solidFill>
                <a:latin typeface="Times New Roman" panose="02020603050405020304" pitchFamily="18" charset="0"/>
                <a:ea typeface="MS Mincho" panose="02020609040205080304" pitchFamily="49" charset="-128"/>
              </a:rPr>
              <a:t> </a:t>
            </a:r>
          </a:p>
          <a:p>
            <a:pPr algn="just"/>
            <a:r>
              <a:rPr lang="en-US" sz="3800" b="1" dirty="0">
                <a:solidFill>
                  <a:srgbClr val="FFFF00"/>
                </a:solidFill>
                <a:latin typeface="Times New Roman" panose="02020603050405020304" pitchFamily="18" charset="0"/>
                <a:ea typeface="MS Mincho" panose="02020609040205080304" pitchFamily="49" charset="-128"/>
              </a:rPr>
              <a:t>							          </a:t>
            </a:r>
            <a:r>
              <a:rPr lang="en-US" sz="3200" b="1" dirty="0">
                <a:solidFill>
                  <a:srgbClr val="FFFF00"/>
                </a:solidFill>
                <a:latin typeface="Times New Roman" panose="02020603050405020304" pitchFamily="18" charset="0"/>
                <a:ea typeface="MS Mincho" panose="02020609040205080304" pitchFamily="49" charset="-128"/>
              </a:rPr>
              <a:t>John 12:37</a:t>
            </a:r>
            <a:endParaRPr lang="en-US" sz="3200" b="1" dirty="0">
              <a:solidFill>
                <a:srgbClr val="FFFF00"/>
              </a:solidFill>
            </a:endParaRPr>
          </a:p>
        </p:txBody>
      </p:sp>
      <p:sp>
        <p:nvSpPr>
          <p:cNvPr id="3" name="Rectangle 2">
            <a:extLst>
              <a:ext uri="{FF2B5EF4-FFF2-40B4-BE49-F238E27FC236}">
                <a16:creationId xmlns:a16="http://schemas.microsoft.com/office/drawing/2014/main" xmlns="" id="{3340384E-6486-44B9-80EB-08783A1A3256}"/>
              </a:ext>
            </a:extLst>
          </p:cNvPr>
          <p:cNvSpPr/>
          <p:nvPr/>
        </p:nvSpPr>
        <p:spPr>
          <a:xfrm>
            <a:off x="642729" y="2361907"/>
            <a:ext cx="11032436" cy="4231928"/>
          </a:xfrm>
          <a:prstGeom prst="rect">
            <a:avLst/>
          </a:prstGeom>
        </p:spPr>
        <p:txBody>
          <a:bodyPr wrap="square">
            <a:spAutoFit/>
          </a:bodyPr>
          <a:lstStyle/>
          <a:p>
            <a:pPr marR="0" lvl="0" algn="just">
              <a:spcBef>
                <a:spcPts val="600"/>
              </a:spcBef>
              <a:spcAft>
                <a:spcPts val="0"/>
              </a:spcAft>
            </a:pPr>
            <a:r>
              <a:rPr lang="en-US" sz="3800" b="1" dirty="0">
                <a:solidFill>
                  <a:srgbClr val="FFFF00"/>
                </a:solidFill>
                <a:latin typeface="Times New Roman" panose="02020603050405020304" pitchFamily="18" charset="0"/>
                <a:ea typeface="MS Mincho" panose="02020609040205080304" pitchFamily="49" charset="-128"/>
                <a:cs typeface="Times New Roman" panose="02020603050405020304" pitchFamily="18" charset="0"/>
              </a:rPr>
              <a:t>“We also remember here the various references to the time of judgment. There are not two days mentioned — only one, and that “the last day” (John 12:48), the day of Christ's coming.”</a:t>
            </a:r>
          </a:p>
          <a:p>
            <a:pPr marR="0" lvl="0" algn="just">
              <a:spcBef>
                <a:spcPts val="600"/>
              </a:spcBef>
              <a:spcAft>
                <a:spcPts val="0"/>
              </a:spcAft>
            </a:pPr>
            <a:r>
              <a:rPr lang="en-US" sz="3800" b="1" dirty="0">
                <a:solidFill>
                  <a:srgbClr val="FFFF00"/>
                </a:solidFill>
                <a:latin typeface="Times New Roman" panose="02020603050405020304" pitchFamily="18" charset="0"/>
                <a:ea typeface="MS Mincho" panose="02020609040205080304" pitchFamily="49" charset="-128"/>
                <a:cs typeface="Times New Roman" panose="02020603050405020304" pitchFamily="18" charset="0"/>
              </a:rPr>
              <a:t>								</a:t>
            </a:r>
            <a:r>
              <a:rPr lang="en-US" sz="3200" b="1" dirty="0">
                <a:solidFill>
                  <a:srgbClr val="FFFF00"/>
                </a:solidFill>
                <a:latin typeface="Times New Roman" panose="02020603050405020304" pitchFamily="18" charset="0"/>
                <a:ea typeface="MS Mincho" panose="02020609040205080304" pitchFamily="49" charset="-128"/>
                <a:cs typeface="Times New Roman" panose="02020603050405020304" pitchFamily="18" charset="0"/>
              </a:rPr>
              <a:t>A. T. </a:t>
            </a:r>
            <a:r>
              <a:rPr lang="en-US" sz="3200" b="1" dirty="0" err="1">
                <a:solidFill>
                  <a:srgbClr val="FFFF00"/>
                </a:solidFill>
                <a:latin typeface="Times New Roman" panose="02020603050405020304" pitchFamily="18" charset="0"/>
                <a:ea typeface="MS Mincho" panose="02020609040205080304" pitchFamily="49" charset="-128"/>
                <a:cs typeface="Times New Roman" panose="02020603050405020304" pitchFamily="18" charset="0"/>
              </a:rPr>
              <a:t>Jannaway</a:t>
            </a:r>
            <a:r>
              <a:rPr lang="en-US" sz="3200" b="1" dirty="0">
                <a:solidFill>
                  <a:srgbClr val="FFFF00"/>
                </a:solidFill>
                <a:latin typeface="Times New Roman" panose="02020603050405020304" pitchFamily="18" charset="0"/>
                <a:ea typeface="MS Mincho" panose="02020609040205080304" pitchFamily="49" charset="-128"/>
                <a:cs typeface="Times New Roman" panose="02020603050405020304" pitchFamily="18" charset="0"/>
              </a:rPr>
              <a:t>, </a:t>
            </a:r>
          </a:p>
          <a:p>
            <a:pPr marR="0" lvl="0" algn="just">
              <a:spcBef>
                <a:spcPts val="600"/>
              </a:spcBef>
              <a:spcAft>
                <a:spcPts val="0"/>
              </a:spcAft>
            </a:pPr>
            <a:r>
              <a:rPr lang="en-US" sz="3200" b="1" dirty="0">
                <a:solidFill>
                  <a:srgbClr val="FFFF00"/>
                </a:solidFill>
                <a:latin typeface="Times New Roman" panose="02020603050405020304" pitchFamily="18" charset="0"/>
                <a:ea typeface="MS Mincho" panose="02020609040205080304" pitchFamily="49" charset="-128"/>
                <a:cs typeface="Times New Roman" panose="02020603050405020304" pitchFamily="18" charset="0"/>
              </a:rPr>
              <a:t>		“The Ground of Resurrectional Responsibility,”</a:t>
            </a:r>
          </a:p>
          <a:p>
            <a:pPr marR="0" lvl="0" algn="just">
              <a:spcBef>
                <a:spcPts val="600"/>
              </a:spcBef>
              <a:spcAft>
                <a:spcPts val="0"/>
              </a:spcAft>
            </a:pPr>
            <a:r>
              <a:rPr lang="en-US" sz="3200" b="1" dirty="0">
                <a:solidFill>
                  <a:srgbClr val="FFFF00"/>
                </a:solidFill>
                <a:latin typeface="Times New Roman" panose="02020603050405020304" pitchFamily="18" charset="0"/>
                <a:ea typeface="MS Mincho" panose="02020609040205080304" pitchFamily="49" charset="-128"/>
                <a:cs typeface="Times New Roman" panose="02020603050405020304" pitchFamily="18" charset="0"/>
              </a:rPr>
              <a:t>					 London – 1921, pages 2 and 13</a:t>
            </a:r>
            <a:endParaRPr lang="en-US" sz="3200" b="1" dirty="0">
              <a:solidFill>
                <a:srgbClr val="FFFF00"/>
              </a:solidFill>
              <a:latin typeface="Cambria" panose="02040503050406030204" pitchFamily="18" charset="0"/>
              <a:ea typeface="MS Mincho" panose="02020609040205080304" pitchFamily="49" charset="-128"/>
              <a:cs typeface="Times New Roman" panose="02020603050405020304" pitchFamily="18" charset="0"/>
            </a:endParaRPr>
          </a:p>
        </p:txBody>
      </p:sp>
    </p:spTree>
    <p:extLst>
      <p:ext uri="{BB962C8B-B14F-4D97-AF65-F5344CB8AC3E}">
        <p14:creationId xmlns:p14="http://schemas.microsoft.com/office/powerpoint/2010/main" val="3332114049"/>
      </p:ext>
    </p:extLst>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xmlns="" id="{DE829664-6004-44C8-BCCE-FFA26AF49939}"/>
              </a:ext>
            </a:extLst>
          </p:cNvPr>
          <p:cNvSpPr/>
          <p:nvPr/>
        </p:nvSpPr>
        <p:spPr>
          <a:xfrm>
            <a:off x="579549" y="741899"/>
            <a:ext cx="11372045" cy="5447645"/>
          </a:xfrm>
          <a:prstGeom prst="rect">
            <a:avLst/>
          </a:prstGeom>
        </p:spPr>
        <p:txBody>
          <a:bodyPr wrap="square">
            <a:spAutoFit/>
          </a:bodyPr>
          <a:lstStyle/>
          <a:p>
            <a:pPr lvl="0" algn="just"/>
            <a:r>
              <a:rPr lang="en-US" sz="4400" b="1" i="1" u="sng" dirty="0">
                <a:solidFill>
                  <a:srgbClr val="FFFF00"/>
                </a:solidFill>
                <a:latin typeface="Times New Roman" panose="02020603050405020304" pitchFamily="18" charset="0"/>
                <a:ea typeface="Times New Roman" panose="02020603050405020304" pitchFamily="18" charset="0"/>
                <a:cs typeface="Times New Roman" panose="02020603050405020304" pitchFamily="18" charset="0"/>
              </a:rPr>
              <a:t>And if any man hear my words, and believe not, I judge him not: for I came not to judge the world, but to save the world</a:t>
            </a:r>
            <a:r>
              <a:rPr lang="en-US" sz="4400" b="1" i="1" dirty="0">
                <a:solidFill>
                  <a:srgbClr val="FFFF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4400" b="1" i="1" dirty="0">
                <a:solidFill>
                  <a:srgbClr val="FFFF00"/>
                </a:solidFill>
                <a:latin typeface="Times New Roman" panose="02020603050405020304" pitchFamily="18" charset="0"/>
                <a:ea typeface="Times New Roman" panose="02020603050405020304" pitchFamily="18" charset="0"/>
                <a:cs typeface="Times New Roman" panose="02020603050405020304" pitchFamily="18" charset="0"/>
              </a:rPr>
              <a:t>He that </a:t>
            </a:r>
            <a:r>
              <a:rPr lang="en-US" sz="4400" b="1" i="1" dirty="0" err="1">
                <a:solidFill>
                  <a:srgbClr val="FFFF00"/>
                </a:solidFill>
                <a:latin typeface="Times New Roman" panose="02020603050405020304" pitchFamily="18" charset="0"/>
                <a:ea typeface="Times New Roman" panose="02020603050405020304" pitchFamily="18" charset="0"/>
                <a:cs typeface="Times New Roman" panose="02020603050405020304" pitchFamily="18" charset="0"/>
              </a:rPr>
              <a:t>rejecteth</a:t>
            </a:r>
            <a:r>
              <a:rPr lang="en-US" sz="4400" b="1" i="1" dirty="0">
                <a:solidFill>
                  <a:srgbClr val="FFFF00"/>
                </a:solidFill>
                <a:latin typeface="Times New Roman" panose="02020603050405020304" pitchFamily="18" charset="0"/>
                <a:ea typeface="Times New Roman" panose="02020603050405020304" pitchFamily="18" charset="0"/>
                <a:cs typeface="Times New Roman" panose="02020603050405020304" pitchFamily="18" charset="0"/>
              </a:rPr>
              <a:t> me, and </a:t>
            </a:r>
            <a:r>
              <a:rPr lang="en-US" sz="4400" b="1" i="1" dirty="0" err="1">
                <a:solidFill>
                  <a:srgbClr val="FFFF00"/>
                </a:solidFill>
                <a:latin typeface="Times New Roman" panose="02020603050405020304" pitchFamily="18" charset="0"/>
                <a:ea typeface="Times New Roman" panose="02020603050405020304" pitchFamily="18" charset="0"/>
                <a:cs typeface="Times New Roman" panose="02020603050405020304" pitchFamily="18" charset="0"/>
              </a:rPr>
              <a:t>receiveth</a:t>
            </a:r>
            <a:r>
              <a:rPr lang="en-US" sz="4400" b="1" i="1" dirty="0">
                <a:solidFill>
                  <a:srgbClr val="FFFF00"/>
                </a:solidFill>
                <a:latin typeface="Times New Roman" panose="02020603050405020304" pitchFamily="18" charset="0"/>
                <a:ea typeface="Times New Roman" panose="02020603050405020304" pitchFamily="18" charset="0"/>
                <a:cs typeface="Times New Roman" panose="02020603050405020304" pitchFamily="18" charset="0"/>
              </a:rPr>
              <a:t> not my words, hath one that </a:t>
            </a:r>
            <a:r>
              <a:rPr lang="en-US" sz="4400" b="1" i="1" dirty="0" err="1">
                <a:solidFill>
                  <a:srgbClr val="FFFF00"/>
                </a:solidFill>
                <a:latin typeface="Times New Roman" panose="02020603050405020304" pitchFamily="18" charset="0"/>
                <a:ea typeface="Times New Roman" panose="02020603050405020304" pitchFamily="18" charset="0"/>
                <a:cs typeface="Times New Roman" panose="02020603050405020304" pitchFamily="18" charset="0"/>
              </a:rPr>
              <a:t>judgeth</a:t>
            </a:r>
            <a:r>
              <a:rPr lang="en-US" sz="4400" b="1" i="1" dirty="0">
                <a:solidFill>
                  <a:srgbClr val="FFFF00"/>
                </a:solidFill>
                <a:latin typeface="Times New Roman" panose="02020603050405020304" pitchFamily="18" charset="0"/>
                <a:ea typeface="Times New Roman" panose="02020603050405020304" pitchFamily="18" charset="0"/>
                <a:cs typeface="Times New Roman" panose="02020603050405020304" pitchFamily="18" charset="0"/>
              </a:rPr>
              <a:t> him: the word that I have spoken, the same shall judge him in the last day.</a:t>
            </a:r>
            <a:r>
              <a:rPr lang="en-US" sz="4400" b="1" dirty="0">
                <a:solidFill>
                  <a:srgbClr val="FFFF00"/>
                </a:solidFill>
                <a:latin typeface="Times New Roman" panose="02020603050405020304" pitchFamily="18" charset="0"/>
                <a:ea typeface="Times New Roman" panose="02020603050405020304" pitchFamily="18" charset="0"/>
                <a:cs typeface="Times New Roman" panose="02020603050405020304" pitchFamily="18" charset="0"/>
              </a:rPr>
              <a:t> </a:t>
            </a:r>
          </a:p>
          <a:p>
            <a:pPr marL="228600" marR="0" algn="just">
              <a:lnSpc>
                <a:spcPct val="150000"/>
              </a:lnSpc>
              <a:spcBef>
                <a:spcPts val="0"/>
              </a:spcBef>
              <a:spcAft>
                <a:spcPts val="0"/>
              </a:spcAft>
            </a:pPr>
            <a:r>
              <a:rPr lang="en-US" sz="4400" b="1" i="1" dirty="0">
                <a:solidFill>
                  <a:srgbClr val="FFFF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4400" b="1" i="1" dirty="0" smtClean="0">
                <a:solidFill>
                  <a:srgbClr val="FFFF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600" b="1" dirty="0" smtClean="0">
                <a:solidFill>
                  <a:srgbClr val="FFFF00"/>
                </a:solidFill>
                <a:latin typeface="Times New Roman" panose="02020603050405020304" pitchFamily="18" charset="0"/>
                <a:ea typeface="Times New Roman" panose="02020603050405020304" pitchFamily="18" charset="0"/>
                <a:cs typeface="Times New Roman" panose="02020603050405020304" pitchFamily="18" charset="0"/>
              </a:rPr>
              <a:t>Jo</a:t>
            </a:r>
            <a:r>
              <a:rPr lang="en-US" sz="3600" b="1" dirty="0" smtClean="0">
                <a:solidFill>
                  <a:srgbClr val="FFFF00"/>
                </a:solidFill>
                <a:latin typeface="Times New Roman" panose="02020603050405020304" pitchFamily="18" charset="0"/>
                <a:ea typeface="Times New Roman" panose="02020603050405020304" pitchFamily="18" charset="0"/>
                <a:cs typeface="Times New Roman" panose="02020603050405020304" pitchFamily="18" charset="0"/>
              </a:rPr>
              <a:t>hn 12:47-48</a:t>
            </a:r>
            <a:endParaRPr lang="en-US" sz="3600" b="1" dirty="0">
              <a:solidFill>
                <a:srgbClr val="FFFF00"/>
              </a:solidFill>
              <a:latin typeface="Times New Roman" panose="02020603050405020304" pitchFamily="18" charset="0"/>
              <a:ea typeface="MS Mincho" panose="02020609040205080304" pitchFamily="49" charset="-128"/>
              <a:cs typeface="Times New Roman" panose="02020603050405020304" pitchFamily="18" charset="0"/>
            </a:endParaRPr>
          </a:p>
          <a:p>
            <a:pPr marL="228600" marR="0">
              <a:spcBef>
                <a:spcPts val="0"/>
              </a:spcBef>
              <a:spcAft>
                <a:spcPts val="0"/>
              </a:spcAft>
            </a:pPr>
            <a:r>
              <a:rPr lang="en-US" dirty="0">
                <a:solidFill>
                  <a:srgbClr val="000000"/>
                </a:solidFill>
                <a:latin typeface="Times New Roman" panose="02020603050405020304" pitchFamily="18" charset="0"/>
                <a:ea typeface="MS Mincho" panose="02020609040205080304" pitchFamily="49" charset="-128"/>
                <a:cs typeface="Times New Roman" panose="02020603050405020304" pitchFamily="18" charset="0"/>
              </a:rPr>
              <a:t> </a:t>
            </a:r>
            <a:endParaRPr lang="en-US" sz="800" dirty="0">
              <a:effectLst/>
              <a:latin typeface="Times" panose="02020603050405020304" pitchFamily="18" charset="0"/>
              <a:ea typeface="MS Mincho" panose="02020609040205080304" pitchFamily="49" charset="-128"/>
              <a:cs typeface="Times New Roman" panose="02020603050405020304" pitchFamily="18" charset="0"/>
            </a:endParaRPr>
          </a:p>
        </p:txBody>
      </p:sp>
    </p:spTree>
    <p:extLst>
      <p:ext uri="{BB962C8B-B14F-4D97-AF65-F5344CB8AC3E}">
        <p14:creationId xmlns:p14="http://schemas.microsoft.com/office/powerpoint/2010/main" val="4216098664"/>
      </p:ext>
    </p:extLst>
  </p:cSld>
  <p:clrMapOvr>
    <a:masterClrMapping/>
  </p:clrMapOvr>
  <p:transition spd="slow">
    <p:fade/>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xmlns="" id="{E1BE500D-1908-4334-BB97-B489C1ED5255}"/>
              </a:ext>
            </a:extLst>
          </p:cNvPr>
          <p:cNvSpPr/>
          <p:nvPr/>
        </p:nvSpPr>
        <p:spPr>
          <a:xfrm>
            <a:off x="318052" y="272080"/>
            <a:ext cx="11396870" cy="2123658"/>
          </a:xfrm>
          <a:prstGeom prst="rect">
            <a:avLst/>
          </a:prstGeom>
        </p:spPr>
        <p:txBody>
          <a:bodyPr wrap="square">
            <a:spAutoFit/>
          </a:bodyPr>
          <a:lstStyle/>
          <a:p>
            <a:pPr marL="228600" marR="0" algn="ctr">
              <a:spcBef>
                <a:spcPts val="0"/>
              </a:spcBef>
              <a:spcAft>
                <a:spcPts val="0"/>
              </a:spcAft>
            </a:pPr>
            <a:r>
              <a:rPr lang="en-US" sz="4800" b="1" baseline="30000" dirty="0">
                <a:solidFill>
                  <a:srgbClr val="FFFF00"/>
                </a:solidFill>
                <a:latin typeface="Times New Roman" panose="02020603050405020304" pitchFamily="18" charset="0"/>
                <a:ea typeface="Times New Roman" panose="02020603050405020304" pitchFamily="18" charset="0"/>
                <a:cs typeface="Times New Roman" panose="02020603050405020304" pitchFamily="18" charset="0"/>
              </a:rPr>
              <a:t>John 3:</a:t>
            </a:r>
            <a:r>
              <a:rPr lang="en-US" sz="4800" b="1" i="1" baseline="30000" dirty="0">
                <a:solidFill>
                  <a:srgbClr val="FFFF00"/>
                </a:solidFill>
                <a:latin typeface="Times New Roman" panose="02020603050405020304" pitchFamily="18" charset="0"/>
                <a:ea typeface="Times New Roman" panose="02020603050405020304" pitchFamily="18" charset="0"/>
                <a:cs typeface="Times New Roman" panose="02020603050405020304" pitchFamily="18" charset="0"/>
              </a:rPr>
              <a:t> </a:t>
            </a:r>
          </a:p>
          <a:p>
            <a:pPr marL="228600" marR="0" algn="just">
              <a:spcBef>
                <a:spcPts val="0"/>
              </a:spcBef>
              <a:spcAft>
                <a:spcPts val="0"/>
              </a:spcAft>
            </a:pPr>
            <a:r>
              <a:rPr lang="en-US" sz="2800" b="1" i="1" baseline="30000" dirty="0">
                <a:solidFill>
                  <a:srgbClr val="FFFF00"/>
                </a:solidFill>
                <a:latin typeface="Times New Roman" panose="02020603050405020304" pitchFamily="18" charset="0"/>
                <a:ea typeface="Times New Roman" panose="02020603050405020304" pitchFamily="18" charset="0"/>
                <a:cs typeface="Times New Roman" panose="02020603050405020304" pitchFamily="18" charset="0"/>
              </a:rPr>
              <a:t>16 </a:t>
            </a:r>
            <a:r>
              <a:rPr lang="en-US" sz="2800" b="1" i="1" dirty="0">
                <a:solidFill>
                  <a:srgbClr val="FFFF00"/>
                </a:solidFill>
                <a:latin typeface="Times New Roman" panose="02020603050405020304" pitchFamily="18" charset="0"/>
                <a:ea typeface="Times New Roman" panose="02020603050405020304" pitchFamily="18" charset="0"/>
                <a:cs typeface="Times New Roman" panose="02020603050405020304" pitchFamily="18" charset="0"/>
              </a:rPr>
              <a:t>For God so loved the world, that he gave his only begotten Son, that whosoever believeth in him should not perish, but have everlasting life.</a:t>
            </a:r>
          </a:p>
          <a:p>
            <a:pPr marL="228600" marR="0" algn="just">
              <a:spcBef>
                <a:spcPts val="0"/>
              </a:spcBef>
              <a:spcAft>
                <a:spcPts val="0"/>
              </a:spcAft>
            </a:pPr>
            <a:r>
              <a:rPr lang="en-US" sz="4400" b="1" dirty="0">
                <a:solidFill>
                  <a:srgbClr val="FFFF00"/>
                </a:solidFill>
                <a:latin typeface="Times New Roman" panose="02020603050405020304" pitchFamily="18" charset="0"/>
                <a:ea typeface="MS Mincho" panose="02020609040205080304" pitchFamily="49" charset="-128"/>
                <a:cs typeface="Times New Roman" panose="02020603050405020304" pitchFamily="18" charset="0"/>
              </a:rPr>
              <a:t>							</a:t>
            </a:r>
            <a:endParaRPr lang="en-US" sz="3200" b="1" dirty="0">
              <a:solidFill>
                <a:srgbClr val="FFFF00"/>
              </a:solidFill>
              <a:latin typeface="Cambria" panose="02040503050406030204" pitchFamily="18" charset="0"/>
              <a:ea typeface="MS Mincho" panose="02020609040205080304" pitchFamily="49" charset="-128"/>
              <a:cs typeface="Times New Roman" panose="02020603050405020304" pitchFamily="18" charset="0"/>
            </a:endParaRPr>
          </a:p>
        </p:txBody>
      </p:sp>
      <p:sp>
        <p:nvSpPr>
          <p:cNvPr id="3" name="Rectangle 2">
            <a:extLst>
              <a:ext uri="{FF2B5EF4-FFF2-40B4-BE49-F238E27FC236}">
                <a16:creationId xmlns:a16="http://schemas.microsoft.com/office/drawing/2014/main" xmlns="" id="{A0ABC915-1E5F-42F5-9A72-BFACC6099447}"/>
              </a:ext>
            </a:extLst>
          </p:cNvPr>
          <p:cNvSpPr/>
          <p:nvPr/>
        </p:nvSpPr>
        <p:spPr>
          <a:xfrm>
            <a:off x="318052" y="2216499"/>
            <a:ext cx="11304105" cy="954107"/>
          </a:xfrm>
          <a:prstGeom prst="rect">
            <a:avLst/>
          </a:prstGeom>
        </p:spPr>
        <p:txBody>
          <a:bodyPr wrap="square">
            <a:spAutoFit/>
          </a:bodyPr>
          <a:lstStyle/>
          <a:p>
            <a:pPr marL="228600" marR="0" algn="just">
              <a:spcBef>
                <a:spcPts val="0"/>
              </a:spcBef>
              <a:spcAft>
                <a:spcPts val="0"/>
              </a:spcAft>
            </a:pPr>
            <a:r>
              <a:rPr lang="en-US" sz="2800" b="1" i="1" baseline="30000" dirty="0">
                <a:solidFill>
                  <a:srgbClr val="FFFF00"/>
                </a:solidFill>
                <a:latin typeface="Times New Roman" panose="02020603050405020304" pitchFamily="18" charset="0"/>
                <a:ea typeface="Times New Roman" panose="02020603050405020304" pitchFamily="18" charset="0"/>
                <a:cs typeface="Times New Roman" panose="02020603050405020304" pitchFamily="18" charset="0"/>
              </a:rPr>
              <a:t>17 </a:t>
            </a:r>
            <a:r>
              <a:rPr lang="en-US" sz="2800" b="1" i="1" dirty="0">
                <a:solidFill>
                  <a:srgbClr val="FFFF00"/>
                </a:solidFill>
                <a:latin typeface="Times New Roman" panose="02020603050405020304" pitchFamily="18" charset="0"/>
                <a:ea typeface="Times New Roman" panose="02020603050405020304" pitchFamily="18" charset="0"/>
                <a:cs typeface="Times New Roman" panose="02020603050405020304" pitchFamily="18" charset="0"/>
              </a:rPr>
              <a:t>For God sent not his Son into the world to condemn the world; but that the world through him might be saved.</a:t>
            </a:r>
            <a:endParaRPr lang="en-US" sz="2800" b="1" dirty="0">
              <a:solidFill>
                <a:srgbClr val="FFFF00"/>
              </a:solidFill>
              <a:latin typeface="Cambria" panose="02040503050406030204" pitchFamily="18" charset="0"/>
              <a:ea typeface="MS Mincho" panose="02020609040205080304" pitchFamily="49" charset="-128"/>
              <a:cs typeface="Times New Roman" panose="02020603050405020304" pitchFamily="18" charset="0"/>
            </a:endParaRPr>
          </a:p>
        </p:txBody>
      </p:sp>
      <p:sp>
        <p:nvSpPr>
          <p:cNvPr id="4" name="Rectangle 3">
            <a:extLst>
              <a:ext uri="{FF2B5EF4-FFF2-40B4-BE49-F238E27FC236}">
                <a16:creationId xmlns:a16="http://schemas.microsoft.com/office/drawing/2014/main" xmlns="" id="{B4A97484-DB9B-4BE6-9A7C-23F713546F1F}"/>
              </a:ext>
            </a:extLst>
          </p:cNvPr>
          <p:cNvSpPr/>
          <p:nvPr/>
        </p:nvSpPr>
        <p:spPr>
          <a:xfrm>
            <a:off x="318051" y="3472047"/>
            <a:ext cx="11304105" cy="1384995"/>
          </a:xfrm>
          <a:prstGeom prst="rect">
            <a:avLst/>
          </a:prstGeom>
        </p:spPr>
        <p:txBody>
          <a:bodyPr wrap="square">
            <a:spAutoFit/>
          </a:bodyPr>
          <a:lstStyle/>
          <a:p>
            <a:pPr marL="228600" marR="0" algn="just">
              <a:spcBef>
                <a:spcPts val="0"/>
              </a:spcBef>
              <a:spcAft>
                <a:spcPts val="0"/>
              </a:spcAft>
            </a:pPr>
            <a:r>
              <a:rPr lang="en-US" sz="2800" b="1" i="1" baseline="30000" dirty="0">
                <a:solidFill>
                  <a:srgbClr val="FFFF00"/>
                </a:solidFill>
                <a:latin typeface="Times New Roman" panose="02020603050405020304" pitchFamily="18" charset="0"/>
                <a:ea typeface="Times New Roman" panose="02020603050405020304" pitchFamily="18" charset="0"/>
                <a:cs typeface="Times New Roman" panose="02020603050405020304" pitchFamily="18" charset="0"/>
              </a:rPr>
              <a:t>18 </a:t>
            </a:r>
            <a:r>
              <a:rPr lang="en-US" sz="2800" b="1" i="1" dirty="0">
                <a:solidFill>
                  <a:srgbClr val="FFFF00"/>
                </a:solidFill>
                <a:latin typeface="Times New Roman" panose="02020603050405020304" pitchFamily="18" charset="0"/>
                <a:ea typeface="Times New Roman" panose="02020603050405020304" pitchFamily="18" charset="0"/>
                <a:cs typeface="Times New Roman" panose="02020603050405020304" pitchFamily="18" charset="0"/>
              </a:rPr>
              <a:t>He that believeth on him is not condemned: but he that believeth not is condemned already, because he hath not believed in the name of the only begotten Son of God. </a:t>
            </a:r>
            <a:endParaRPr lang="en-US" sz="2800" b="1" dirty="0">
              <a:solidFill>
                <a:srgbClr val="FFFF00"/>
              </a:solidFill>
              <a:latin typeface="Cambria" panose="02040503050406030204" pitchFamily="18" charset="0"/>
              <a:ea typeface="MS Mincho" panose="02020609040205080304" pitchFamily="49" charset="-128"/>
              <a:cs typeface="Times New Roman" panose="02020603050405020304" pitchFamily="18" charset="0"/>
            </a:endParaRPr>
          </a:p>
        </p:txBody>
      </p:sp>
      <p:sp>
        <p:nvSpPr>
          <p:cNvPr id="5" name="Rectangle 4">
            <a:extLst>
              <a:ext uri="{FF2B5EF4-FFF2-40B4-BE49-F238E27FC236}">
                <a16:creationId xmlns:a16="http://schemas.microsoft.com/office/drawing/2014/main" xmlns="" id="{28567814-3E3C-4383-92BA-629AFD143254}"/>
              </a:ext>
            </a:extLst>
          </p:cNvPr>
          <p:cNvSpPr/>
          <p:nvPr/>
        </p:nvSpPr>
        <p:spPr>
          <a:xfrm>
            <a:off x="556591" y="5213816"/>
            <a:ext cx="11078817" cy="1384995"/>
          </a:xfrm>
          <a:prstGeom prst="rect">
            <a:avLst/>
          </a:prstGeom>
        </p:spPr>
        <p:txBody>
          <a:bodyPr wrap="square">
            <a:spAutoFit/>
          </a:bodyPr>
          <a:lstStyle/>
          <a:p>
            <a:r>
              <a:rPr lang="en-US" sz="2800" b="1" i="1" baseline="30000" dirty="0">
                <a:solidFill>
                  <a:srgbClr val="FFFF00"/>
                </a:solidFill>
                <a:latin typeface="Times New Roman" panose="02020603050405020304" pitchFamily="18" charset="0"/>
                <a:ea typeface="Times New Roman" panose="02020603050405020304" pitchFamily="18" charset="0"/>
              </a:rPr>
              <a:t>19 </a:t>
            </a:r>
            <a:r>
              <a:rPr lang="en-US" sz="2800" b="1" i="1" dirty="0">
                <a:solidFill>
                  <a:srgbClr val="FFFF00"/>
                </a:solidFill>
                <a:latin typeface="Times New Roman" panose="02020603050405020304" pitchFamily="18" charset="0"/>
                <a:ea typeface="Times New Roman" panose="02020603050405020304" pitchFamily="18" charset="0"/>
              </a:rPr>
              <a:t>And this is the condemnation [judgment], that light is come into the world, and men loved darkness rather than light, because their deeds were evil.</a:t>
            </a:r>
            <a:r>
              <a:rPr lang="en-US" sz="2800" b="1" dirty="0">
                <a:solidFill>
                  <a:srgbClr val="FFFF00"/>
                </a:solidFill>
                <a:latin typeface="Times New Roman" panose="02020603050405020304" pitchFamily="18" charset="0"/>
                <a:ea typeface="Times New Roman" panose="02020603050405020304" pitchFamily="18" charset="0"/>
              </a:rPr>
              <a:t> </a:t>
            </a:r>
            <a:endParaRPr lang="en-US" sz="2800" b="1" dirty="0">
              <a:solidFill>
                <a:srgbClr val="FFFF00"/>
              </a:solidFill>
            </a:endParaRPr>
          </a:p>
        </p:txBody>
      </p:sp>
    </p:spTree>
    <p:extLst>
      <p:ext uri="{BB962C8B-B14F-4D97-AF65-F5344CB8AC3E}">
        <p14:creationId xmlns:p14="http://schemas.microsoft.com/office/powerpoint/2010/main" val="1360002523"/>
      </p:ext>
    </p:extLst>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4"/>
                                        </p:tgtEl>
                                        <p:attrNameLst>
                                          <p:attrName>style.visibility</p:attrName>
                                        </p:attrNameLst>
                                      </p:cBhvr>
                                      <p:to>
                                        <p:strVal val="visible"/>
                                      </p:to>
                                    </p:set>
                                    <p:animEffect transition="in" filter="fade">
                                      <p:cBhvr>
                                        <p:cTn id="14" dur="1000"/>
                                        <p:tgtEl>
                                          <p:spTgt spid="4"/>
                                        </p:tgtEl>
                                      </p:cBhvr>
                                    </p:animEffect>
                                    <p:anim calcmode="lin" valueType="num">
                                      <p:cBhvr>
                                        <p:cTn id="15" dur="1000" fill="hold"/>
                                        <p:tgtEl>
                                          <p:spTgt spid="4"/>
                                        </p:tgtEl>
                                        <p:attrNameLst>
                                          <p:attrName>ppt_x</p:attrName>
                                        </p:attrNameLst>
                                      </p:cBhvr>
                                      <p:tavLst>
                                        <p:tav tm="0">
                                          <p:val>
                                            <p:strVal val="#ppt_x"/>
                                          </p:val>
                                        </p:tav>
                                        <p:tav tm="100000">
                                          <p:val>
                                            <p:strVal val="#ppt_x"/>
                                          </p:val>
                                        </p:tav>
                                      </p:tavLst>
                                    </p:anim>
                                    <p:anim calcmode="lin" valueType="num">
                                      <p:cBhvr>
                                        <p:cTn id="16"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5"/>
                                        </p:tgtEl>
                                        <p:attrNameLst>
                                          <p:attrName>style.visibility</p:attrName>
                                        </p:attrNameLst>
                                      </p:cBhvr>
                                      <p:to>
                                        <p:strVal val="visible"/>
                                      </p:to>
                                    </p:set>
                                    <p:animEffect transition="in" filter="fade">
                                      <p:cBhvr>
                                        <p:cTn id="21" dur="1000"/>
                                        <p:tgtEl>
                                          <p:spTgt spid="5"/>
                                        </p:tgtEl>
                                      </p:cBhvr>
                                    </p:animEffect>
                                    <p:anim calcmode="lin" valueType="num">
                                      <p:cBhvr>
                                        <p:cTn id="22" dur="1000" fill="hold"/>
                                        <p:tgtEl>
                                          <p:spTgt spid="5"/>
                                        </p:tgtEl>
                                        <p:attrNameLst>
                                          <p:attrName>ppt_x</p:attrName>
                                        </p:attrNameLst>
                                      </p:cBhvr>
                                      <p:tavLst>
                                        <p:tav tm="0">
                                          <p:val>
                                            <p:strVal val="#ppt_x"/>
                                          </p:val>
                                        </p:tav>
                                        <p:tav tm="100000">
                                          <p:val>
                                            <p:strVal val="#ppt_x"/>
                                          </p:val>
                                        </p:tav>
                                      </p:tavLst>
                                    </p:anim>
                                    <p:anim calcmode="lin" valueType="num">
                                      <p:cBhvr>
                                        <p:cTn id="23" dur="1000" fill="hold"/>
                                        <p:tgtEl>
                                          <p:spTgt spid="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P spid="5"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xmlns="" id="{F198E228-7A2B-46AC-9446-F2B872135EE7}"/>
              </a:ext>
            </a:extLst>
          </p:cNvPr>
          <p:cNvSpPr/>
          <p:nvPr/>
        </p:nvSpPr>
        <p:spPr>
          <a:xfrm>
            <a:off x="477078" y="239981"/>
            <a:ext cx="11198087" cy="6186309"/>
          </a:xfrm>
          <a:prstGeom prst="rect">
            <a:avLst/>
          </a:prstGeom>
        </p:spPr>
        <p:txBody>
          <a:bodyPr wrap="square">
            <a:spAutoFit/>
          </a:bodyPr>
          <a:lstStyle/>
          <a:p>
            <a:pPr algn="just"/>
            <a:r>
              <a:rPr lang="en-US" sz="4000" b="1" dirty="0">
                <a:solidFill>
                  <a:srgbClr val="FFFF00"/>
                </a:solidFill>
                <a:latin typeface="Times New Roman" panose="02020603050405020304" pitchFamily="18" charset="0"/>
                <a:ea typeface="MS Mincho" panose="02020609040205080304" pitchFamily="49" charset="-128"/>
                <a:cs typeface="Times New Roman" panose="02020603050405020304" pitchFamily="18" charset="0"/>
              </a:rPr>
              <a:t>“The result was that the nation was guilty of breaking the Mosaic covenant and was visited with severe judgments in the fearful vengeance which accompanied the destruction of Jerusalem; and their enlightenment being limited to the Mosaic covenant, they received a “just recompense of reward…”</a:t>
            </a:r>
          </a:p>
          <a:p>
            <a:pPr algn="just"/>
            <a:r>
              <a:rPr lang="en-US" sz="4000" b="1" dirty="0">
                <a:solidFill>
                  <a:srgbClr val="FFFF00"/>
                </a:solidFill>
                <a:latin typeface="Times New Roman" panose="02020603050405020304" pitchFamily="18" charset="0"/>
                <a:ea typeface="MS Mincho" panose="02020609040205080304" pitchFamily="49" charset="-128"/>
                <a:cs typeface="Times New Roman" panose="02020603050405020304" pitchFamily="18" charset="0"/>
              </a:rPr>
              <a:t> </a:t>
            </a:r>
          </a:p>
          <a:p>
            <a:pPr algn="just"/>
            <a:r>
              <a:rPr lang="en-US" sz="4000" b="1" dirty="0">
                <a:solidFill>
                  <a:srgbClr val="FFFF00"/>
                </a:solidFill>
                <a:latin typeface="Times New Roman" panose="02020603050405020304" pitchFamily="18" charset="0"/>
                <a:ea typeface="MS Mincho" panose="02020609040205080304" pitchFamily="49" charset="-128"/>
                <a:cs typeface="Times New Roman" panose="02020603050405020304" pitchFamily="18" charset="0"/>
              </a:rPr>
              <a:t>                                                  </a:t>
            </a:r>
            <a:r>
              <a:rPr lang="en-US" sz="3600" b="1" dirty="0">
                <a:solidFill>
                  <a:srgbClr val="FFFF00"/>
                </a:solidFill>
                <a:latin typeface="Times New Roman" panose="02020603050405020304" pitchFamily="18" charset="0"/>
                <a:ea typeface="MS Mincho" panose="02020609040205080304" pitchFamily="49" charset="-128"/>
                <a:cs typeface="Times New Roman" panose="02020603050405020304" pitchFamily="18" charset="0"/>
              </a:rPr>
              <a:t>Thomas Williams, 				                The World’s Redemption, p. 388  </a:t>
            </a:r>
          </a:p>
        </p:txBody>
      </p:sp>
    </p:spTree>
    <p:extLst>
      <p:ext uri="{BB962C8B-B14F-4D97-AF65-F5344CB8AC3E}">
        <p14:creationId xmlns:p14="http://schemas.microsoft.com/office/powerpoint/2010/main" val="1169737914"/>
      </p:ext>
    </p:extLst>
  </p:cSld>
  <p:clrMapOvr>
    <a:masterClrMapping/>
  </p:clrMapOvr>
  <p:transition spd="slow">
    <p:fade/>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xmlns="" id="{88EECEC9-DBD9-4670-A1D0-D11DDF42A811}"/>
              </a:ext>
            </a:extLst>
          </p:cNvPr>
          <p:cNvSpPr/>
          <p:nvPr/>
        </p:nvSpPr>
        <p:spPr>
          <a:xfrm>
            <a:off x="669235" y="403411"/>
            <a:ext cx="10853529" cy="6555641"/>
          </a:xfrm>
          <a:prstGeom prst="rect">
            <a:avLst/>
          </a:prstGeom>
        </p:spPr>
        <p:txBody>
          <a:bodyPr wrap="square">
            <a:spAutoFit/>
          </a:bodyPr>
          <a:lstStyle/>
          <a:p>
            <a:pPr algn="just"/>
            <a:r>
              <a:rPr lang="en-US" sz="3800" b="1" i="1" dirty="0">
                <a:solidFill>
                  <a:srgbClr val="FFFF00"/>
                </a:solidFill>
                <a:latin typeface="Times New Roman" panose="02020603050405020304" pitchFamily="18" charset="0"/>
                <a:ea typeface="Times New Roman" panose="02020603050405020304" pitchFamily="18" charset="0"/>
                <a:cs typeface="Times New Roman" panose="02020603050405020304" pitchFamily="18" charset="0"/>
              </a:rPr>
              <a:t>The men of Nineveh shall rise in judgment with this generation, and shall condemn it: because they repented at the preaching of Jonas; and, behold, a greater than Jonas is here. The queen of the south shall rise up in the judgment with this generation, and shall condemn it: for she came from the uttermost parts of the earth to hear the wisdom of Solomon; and, behold, a greater than Solomon is here.</a:t>
            </a:r>
          </a:p>
          <a:p>
            <a:pPr algn="just"/>
            <a:r>
              <a:rPr lang="en-US" sz="3800" b="1" i="1" dirty="0">
                <a:solidFill>
                  <a:srgbClr val="FFFF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b="1" i="1" dirty="0">
                <a:solidFill>
                  <a:srgbClr val="FFFF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b="1" dirty="0">
                <a:solidFill>
                  <a:srgbClr val="FFFF00"/>
                </a:solidFill>
                <a:latin typeface="Times New Roman" panose="02020603050405020304" pitchFamily="18" charset="0"/>
                <a:ea typeface="Times New Roman" panose="02020603050405020304" pitchFamily="18" charset="0"/>
                <a:cs typeface="Times New Roman" panose="02020603050405020304" pitchFamily="18" charset="0"/>
              </a:rPr>
              <a:t>Matthew 12:41-42</a:t>
            </a:r>
            <a:endParaRPr lang="en-US" sz="3200" b="1" dirty="0">
              <a:solidFill>
                <a:srgbClr val="FFFF00"/>
              </a:solidFill>
              <a:latin typeface="Times New Roman" panose="02020603050405020304" pitchFamily="18" charset="0"/>
              <a:ea typeface="MS Mincho" panose="02020609040205080304" pitchFamily="49" charset="-128"/>
              <a:cs typeface="Times New Roman" panose="02020603050405020304" pitchFamily="18" charset="0"/>
            </a:endParaRPr>
          </a:p>
          <a:p>
            <a:pPr algn="just"/>
            <a:r>
              <a:rPr lang="en-US" sz="4000" b="1" dirty="0">
                <a:solidFill>
                  <a:srgbClr val="FFFF00"/>
                </a:solidFill>
                <a:latin typeface="Times New Roman" panose="02020603050405020304" pitchFamily="18" charset="0"/>
                <a:ea typeface="MS Mincho" panose="02020609040205080304" pitchFamily="49" charset="-128"/>
                <a:cs typeface="Times New Roman" panose="02020603050405020304" pitchFamily="18" charset="0"/>
              </a:rPr>
              <a:t> </a:t>
            </a:r>
            <a:endParaRPr lang="en-US" sz="4000" dirty="0"/>
          </a:p>
        </p:txBody>
      </p:sp>
    </p:spTree>
    <p:extLst>
      <p:ext uri="{BB962C8B-B14F-4D97-AF65-F5344CB8AC3E}">
        <p14:creationId xmlns:p14="http://schemas.microsoft.com/office/powerpoint/2010/main" val="4086294813"/>
      </p:ext>
    </p:extLst>
  </p:cSld>
  <p:clrMapOvr>
    <a:masterClrMapping/>
  </p:clrMapOvr>
  <p:transition spd="slow">
    <p:fade/>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xmlns="" id="{AA884A28-EE16-4B5F-9EBC-5A21B9216B9C}"/>
              </a:ext>
            </a:extLst>
          </p:cNvPr>
          <p:cNvSpPr/>
          <p:nvPr/>
        </p:nvSpPr>
        <p:spPr>
          <a:xfrm>
            <a:off x="854765" y="1391623"/>
            <a:ext cx="10482470" cy="3785652"/>
          </a:xfrm>
          <a:prstGeom prst="rect">
            <a:avLst/>
          </a:prstGeom>
        </p:spPr>
        <p:txBody>
          <a:bodyPr wrap="square">
            <a:spAutoFit/>
          </a:bodyPr>
          <a:lstStyle/>
          <a:p>
            <a:pPr algn="just"/>
            <a:r>
              <a:rPr lang="en-US" sz="4000" b="1" dirty="0">
                <a:solidFill>
                  <a:srgbClr val="FFFF00"/>
                </a:solidFill>
                <a:latin typeface="Times New Roman" panose="02020603050405020304" pitchFamily="18" charset="0"/>
                <a:ea typeface="MS Mincho" panose="02020609040205080304" pitchFamily="49" charset="-128"/>
                <a:cs typeface="Times New Roman" panose="02020603050405020304" pitchFamily="18" charset="0"/>
              </a:rPr>
              <a:t>“The Queen of the South was long since dead at the time the Lord spoke these words. Hence her rising up in the judgment will necessitate her resurrection. The only basis suggested for her resurrection is related to her knowledge and understanding of the God of Israel…” </a:t>
            </a:r>
            <a:endParaRPr lang="en-US" sz="4000" b="1" dirty="0">
              <a:solidFill>
                <a:srgbClr val="FFFF00"/>
              </a:solidFill>
              <a:latin typeface="Cambria" panose="02040503050406030204" pitchFamily="18" charset="0"/>
              <a:ea typeface="MS Mincho" panose="02020609040205080304" pitchFamily="49" charset="-128"/>
              <a:cs typeface="Times New Roman" panose="02020603050405020304" pitchFamily="18" charset="0"/>
            </a:endParaRPr>
          </a:p>
        </p:txBody>
      </p:sp>
    </p:spTree>
    <p:extLst>
      <p:ext uri="{BB962C8B-B14F-4D97-AF65-F5344CB8AC3E}">
        <p14:creationId xmlns:p14="http://schemas.microsoft.com/office/powerpoint/2010/main" val="2669413424"/>
      </p:ext>
    </p:extLst>
  </p:cSld>
  <p:clrMapOvr>
    <a:masterClrMapping/>
  </p:clrMapOvr>
  <p:transition spd="slow">
    <p:fade/>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xmlns="" id="{3BD498D1-FFDB-41DC-A081-C1C10A0A133E}"/>
              </a:ext>
            </a:extLst>
          </p:cNvPr>
          <p:cNvSpPr/>
          <p:nvPr/>
        </p:nvSpPr>
        <p:spPr>
          <a:xfrm>
            <a:off x="848139" y="1786595"/>
            <a:ext cx="12163571" cy="2246769"/>
          </a:xfrm>
          <a:prstGeom prst="rect">
            <a:avLst/>
          </a:prstGeom>
        </p:spPr>
        <p:txBody>
          <a:bodyPr wrap="square">
            <a:spAutoFit/>
          </a:bodyPr>
          <a:lstStyle/>
          <a:p>
            <a:pPr algn="just"/>
            <a:r>
              <a:rPr lang="en-US" sz="4800" b="1" i="1" dirty="0">
                <a:solidFill>
                  <a:srgbClr val="FFFF00"/>
                </a:solidFill>
                <a:latin typeface="Times New Roman" panose="02020603050405020304" pitchFamily="18" charset="0"/>
                <a:ea typeface="MS Mincho" panose="02020609040205080304" pitchFamily="49" charset="-128"/>
                <a:cs typeface="Times New Roman" panose="02020603050405020304" pitchFamily="18" charset="0"/>
              </a:rPr>
              <a:t>Master, we would see a sign from thee.</a:t>
            </a:r>
          </a:p>
          <a:p>
            <a:pPr algn="just"/>
            <a:r>
              <a:rPr lang="en-US" sz="4800" b="1" i="1" dirty="0">
                <a:solidFill>
                  <a:srgbClr val="FFFF00"/>
                </a:solidFill>
                <a:latin typeface="Times New Roman" panose="02020603050405020304" pitchFamily="18" charset="0"/>
                <a:ea typeface="MS Mincho" panose="02020609040205080304" pitchFamily="49" charset="-128"/>
                <a:cs typeface="Times New Roman" panose="02020603050405020304" pitchFamily="18" charset="0"/>
              </a:rPr>
              <a:t> </a:t>
            </a:r>
          </a:p>
          <a:p>
            <a:pPr algn="just"/>
            <a:r>
              <a:rPr lang="en-US" sz="4400" b="1" dirty="0">
                <a:solidFill>
                  <a:srgbClr val="FFFF00"/>
                </a:solidFill>
                <a:latin typeface="Times New Roman" panose="02020603050405020304" pitchFamily="18" charset="0"/>
                <a:ea typeface="MS Mincho" panose="02020609040205080304" pitchFamily="49" charset="-128"/>
                <a:cs typeface="Times New Roman" panose="02020603050405020304" pitchFamily="18" charset="0"/>
              </a:rPr>
              <a:t>					      </a:t>
            </a:r>
            <a:r>
              <a:rPr lang="en-US" sz="4000" b="1" dirty="0">
                <a:solidFill>
                  <a:srgbClr val="FFFF00"/>
                </a:solidFill>
                <a:latin typeface="Times New Roman" panose="02020603050405020304" pitchFamily="18" charset="0"/>
                <a:ea typeface="MS Mincho" panose="02020609040205080304" pitchFamily="49" charset="-128"/>
                <a:cs typeface="Times New Roman" panose="02020603050405020304" pitchFamily="18" charset="0"/>
              </a:rPr>
              <a:t>Matthew 12:38</a:t>
            </a:r>
            <a:endParaRPr lang="en-US" sz="4000" b="1" dirty="0">
              <a:solidFill>
                <a:srgbClr val="FFFF00"/>
              </a:solidFill>
              <a:latin typeface="Cambria" panose="02040503050406030204" pitchFamily="18" charset="0"/>
              <a:ea typeface="MS Mincho" panose="02020609040205080304" pitchFamily="49" charset="-128"/>
              <a:cs typeface="Times New Roman" panose="02020603050405020304" pitchFamily="18" charset="0"/>
            </a:endParaRPr>
          </a:p>
        </p:txBody>
      </p:sp>
    </p:spTree>
    <p:extLst>
      <p:ext uri="{BB962C8B-B14F-4D97-AF65-F5344CB8AC3E}">
        <p14:creationId xmlns:p14="http://schemas.microsoft.com/office/powerpoint/2010/main" val="522280648"/>
      </p:ext>
    </p:extLst>
  </p:cSld>
  <p:clrMapOvr>
    <a:masterClrMapping/>
  </p:clrMapOvr>
  <p:transition spd="slow">
    <p:fad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xmlns="" id="{BC46BB06-31DB-447B-B44D-D4B565B7D080}"/>
              </a:ext>
            </a:extLst>
          </p:cNvPr>
          <p:cNvSpPr txBox="1"/>
          <p:nvPr/>
        </p:nvSpPr>
        <p:spPr>
          <a:xfrm>
            <a:off x="722141" y="705177"/>
            <a:ext cx="10747717" cy="5755422"/>
          </a:xfrm>
          <a:prstGeom prst="rect">
            <a:avLst/>
          </a:prstGeom>
          <a:noFill/>
        </p:spPr>
        <p:txBody>
          <a:bodyPr wrap="square" rtlCol="0">
            <a:spAutoFit/>
          </a:bodyPr>
          <a:lstStyle/>
          <a:p>
            <a:r>
              <a:rPr lang="en-US" sz="4000" b="1" i="1" dirty="0">
                <a:solidFill>
                  <a:srgbClr val="FFFF00"/>
                </a:solidFill>
                <a:latin typeface="Times New Roman" panose="02020603050405020304" pitchFamily="18" charset="0"/>
                <a:cs typeface="Times New Roman" panose="02020603050405020304" pitchFamily="18" charset="0"/>
              </a:rPr>
              <a:t>…for when thy judgments </a:t>
            </a:r>
            <a:r>
              <a:rPr lang="en-US" sz="4000" b="1" dirty="0">
                <a:solidFill>
                  <a:srgbClr val="FFFF00"/>
                </a:solidFill>
                <a:latin typeface="Times New Roman" panose="02020603050405020304" pitchFamily="18" charset="0"/>
                <a:cs typeface="Times New Roman" panose="02020603050405020304" pitchFamily="18" charset="0"/>
              </a:rPr>
              <a:t>[commandments; righteous rule]</a:t>
            </a:r>
            <a:r>
              <a:rPr lang="en-US" sz="4000" b="1" i="1" dirty="0">
                <a:solidFill>
                  <a:srgbClr val="FFFF00"/>
                </a:solidFill>
                <a:latin typeface="Times New Roman" panose="02020603050405020304" pitchFamily="18" charset="0"/>
                <a:cs typeface="Times New Roman" panose="02020603050405020304" pitchFamily="18" charset="0"/>
              </a:rPr>
              <a:t> are in the earth, the inhabitants of the world will learn righteousness.		</a:t>
            </a:r>
            <a:r>
              <a:rPr lang="en-US" sz="4000" b="1" dirty="0">
                <a:solidFill>
                  <a:srgbClr val="FFFF00"/>
                </a:solidFill>
                <a:latin typeface="Times New Roman" panose="02020603050405020304" pitchFamily="18" charset="0"/>
                <a:cs typeface="Times New Roman" panose="02020603050405020304" pitchFamily="18" charset="0"/>
              </a:rPr>
              <a:t> </a:t>
            </a:r>
          </a:p>
          <a:p>
            <a:r>
              <a:rPr lang="en-US" sz="3600" b="1" dirty="0">
                <a:solidFill>
                  <a:srgbClr val="FFFF00"/>
                </a:solidFill>
                <a:latin typeface="Times New Roman" panose="02020603050405020304" pitchFamily="18" charset="0"/>
                <a:cs typeface="Times New Roman" panose="02020603050405020304" pitchFamily="18" charset="0"/>
              </a:rPr>
              <a:t>							      Isaiah 26:9 </a:t>
            </a:r>
          </a:p>
          <a:p>
            <a:r>
              <a:rPr lang="en-US" sz="3600" b="1" dirty="0">
                <a:solidFill>
                  <a:srgbClr val="FFFF00"/>
                </a:solidFill>
                <a:latin typeface="Times New Roman" panose="02020603050405020304" pitchFamily="18" charset="0"/>
                <a:cs typeface="Times New Roman" panose="02020603050405020304" pitchFamily="18" charset="0"/>
              </a:rPr>
              <a:t> </a:t>
            </a:r>
          </a:p>
          <a:p>
            <a:r>
              <a:rPr lang="en-US" sz="4000" b="1" i="1" dirty="0">
                <a:solidFill>
                  <a:srgbClr val="FFFF00"/>
                </a:solidFill>
                <a:latin typeface="Times New Roman" panose="02020603050405020304" pitchFamily="18" charset="0"/>
                <a:cs typeface="Times New Roman" panose="02020603050405020304" pitchFamily="18" charset="0"/>
              </a:rPr>
              <a:t>… I will destroy the fat and the strong; I will feed them with judgment </a:t>
            </a:r>
            <a:r>
              <a:rPr lang="en-US" sz="4000" b="1" dirty="0">
                <a:solidFill>
                  <a:srgbClr val="FFFF00"/>
                </a:solidFill>
                <a:latin typeface="Times New Roman" panose="02020603050405020304" pitchFamily="18" charset="0"/>
                <a:cs typeface="Times New Roman" panose="02020603050405020304" pitchFamily="18" charset="0"/>
              </a:rPr>
              <a:t>[punishment]. </a:t>
            </a:r>
          </a:p>
          <a:p>
            <a:r>
              <a:rPr lang="en-US" sz="3600" b="1" dirty="0">
                <a:solidFill>
                  <a:srgbClr val="FFFF00"/>
                </a:solidFill>
                <a:latin typeface="Times New Roman" panose="02020603050405020304" pitchFamily="18" charset="0"/>
                <a:cs typeface="Times New Roman" panose="02020603050405020304" pitchFamily="18" charset="0"/>
              </a:rPr>
              <a:t>						           Ezekiel 34:16 </a:t>
            </a:r>
            <a:r>
              <a:rPr lang="en-US" sz="3600" b="1" i="1" dirty="0">
                <a:solidFill>
                  <a:srgbClr val="FFFF00"/>
                </a:solidFill>
                <a:latin typeface="Times New Roman" panose="02020603050405020304" pitchFamily="18" charset="0"/>
                <a:cs typeface="Times New Roman" panose="02020603050405020304" pitchFamily="18" charset="0"/>
              </a:rPr>
              <a:t> </a:t>
            </a:r>
            <a:endParaRPr lang="en-US" sz="3600" b="1" dirty="0">
              <a:solidFill>
                <a:srgbClr val="FFFF00"/>
              </a:solidFill>
              <a:latin typeface="Times New Roman" panose="02020603050405020304" pitchFamily="18" charset="0"/>
              <a:cs typeface="Times New Roman" panose="02020603050405020304" pitchFamily="18" charset="0"/>
            </a:endParaRPr>
          </a:p>
          <a:p>
            <a:r>
              <a:rPr lang="en-US" sz="3600" b="1" i="1" dirty="0">
                <a:solidFill>
                  <a:srgbClr val="FFFF00"/>
                </a:solidFill>
                <a:latin typeface="Times New Roman" panose="02020603050405020304" pitchFamily="18" charset="0"/>
                <a:cs typeface="Times New Roman" panose="02020603050405020304" pitchFamily="18" charset="0"/>
              </a:rPr>
              <a:t> </a:t>
            </a:r>
            <a:endParaRPr lang="en-US" sz="3600" b="1" dirty="0">
              <a:solidFill>
                <a:srgbClr val="FFFF00"/>
              </a:solidFill>
              <a:latin typeface="Times New Roman" panose="02020603050405020304" pitchFamily="18" charset="0"/>
              <a:cs typeface="Times New Roman" panose="02020603050405020304" pitchFamily="18" charset="0"/>
            </a:endParaRPr>
          </a:p>
          <a:p>
            <a:endParaRPr lang="en-US" sz="24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424130789"/>
      </p:ext>
    </p:extLst>
  </p:cSld>
  <p:clrMapOvr>
    <a:masterClrMapping/>
  </p:clrMapOvr>
  <p:transition spd="slow">
    <p:fade/>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xmlns="" id="{89EA7F36-70BB-447A-8A82-AC016E282703}"/>
              </a:ext>
            </a:extLst>
          </p:cNvPr>
          <p:cNvSpPr/>
          <p:nvPr/>
        </p:nvSpPr>
        <p:spPr>
          <a:xfrm>
            <a:off x="1040296" y="854262"/>
            <a:ext cx="10111408" cy="4770537"/>
          </a:xfrm>
          <a:prstGeom prst="rect">
            <a:avLst/>
          </a:prstGeom>
        </p:spPr>
        <p:txBody>
          <a:bodyPr wrap="square">
            <a:spAutoFit/>
          </a:bodyPr>
          <a:lstStyle/>
          <a:p>
            <a:pPr algn="just"/>
            <a:r>
              <a:rPr lang="en-US" sz="4400" b="1" i="1" dirty="0">
                <a:solidFill>
                  <a:srgbClr val="FFFF00"/>
                </a:solidFill>
                <a:latin typeface="Times New Roman" panose="02020603050405020304" pitchFamily="18" charset="0"/>
                <a:ea typeface="MS Mincho" panose="02020609040205080304" pitchFamily="49" charset="-128"/>
                <a:cs typeface="Times New Roman" panose="02020603050405020304" pitchFamily="18" charset="0"/>
              </a:rPr>
              <a:t>Do not think that I will accuse you before the Father: there</a:t>
            </a:r>
            <a:r>
              <a:rPr lang="en-US" sz="4400" b="1" dirty="0">
                <a:solidFill>
                  <a:srgbClr val="FFFF00"/>
                </a:solidFill>
                <a:latin typeface="Times New Roman" panose="02020603050405020304" pitchFamily="18" charset="0"/>
                <a:ea typeface="MS Mincho" panose="02020609040205080304" pitchFamily="49" charset="-128"/>
                <a:cs typeface="Times New Roman" panose="02020603050405020304" pitchFamily="18" charset="0"/>
              </a:rPr>
              <a:t> </a:t>
            </a:r>
            <a:r>
              <a:rPr lang="en-US" sz="4400" b="1" i="1" dirty="0">
                <a:solidFill>
                  <a:srgbClr val="FFFF00"/>
                </a:solidFill>
                <a:latin typeface="Times New Roman" panose="02020603050405020304" pitchFamily="18" charset="0"/>
                <a:ea typeface="Times New Roman" panose="02020603050405020304" pitchFamily="18" charset="0"/>
                <a:cs typeface="Times New Roman" panose="02020603050405020304" pitchFamily="18" charset="0"/>
              </a:rPr>
              <a:t>is  one  that </a:t>
            </a:r>
            <a:r>
              <a:rPr lang="en-US" sz="4400" b="1" i="1" dirty="0" err="1">
                <a:solidFill>
                  <a:srgbClr val="FFFF00"/>
                </a:solidFill>
                <a:latin typeface="Times New Roman" panose="02020603050405020304" pitchFamily="18" charset="0"/>
                <a:ea typeface="Times New Roman" panose="02020603050405020304" pitchFamily="18" charset="0"/>
                <a:cs typeface="Times New Roman" panose="02020603050405020304" pitchFamily="18" charset="0"/>
              </a:rPr>
              <a:t>accuseth</a:t>
            </a:r>
            <a:r>
              <a:rPr lang="en-US" sz="4400" b="1" i="1" dirty="0">
                <a:solidFill>
                  <a:srgbClr val="FFFF00"/>
                </a:solidFill>
                <a:latin typeface="Times New Roman" panose="02020603050405020304" pitchFamily="18" charset="0"/>
                <a:ea typeface="Times New Roman" panose="02020603050405020304" pitchFamily="18" charset="0"/>
                <a:cs typeface="Times New Roman" panose="02020603050405020304" pitchFamily="18" charset="0"/>
              </a:rPr>
              <a:t> you,  even Moses, in whom ye trust. For had ye believed Moses, ye would have believed me, for he wrote of me. </a:t>
            </a:r>
          </a:p>
          <a:p>
            <a:pPr algn="just"/>
            <a:endParaRPr lang="en-US" sz="4400" b="1" i="1" dirty="0">
              <a:solidFill>
                <a:srgbClr val="FFFF00"/>
              </a:solidFill>
              <a:latin typeface="Times New Roman" panose="02020603050405020304" pitchFamily="18" charset="0"/>
              <a:ea typeface="Times New Roman" panose="02020603050405020304" pitchFamily="18" charset="0"/>
              <a:cs typeface="Times New Roman" panose="02020603050405020304" pitchFamily="18" charset="0"/>
            </a:endParaRPr>
          </a:p>
          <a:p>
            <a:pPr algn="just"/>
            <a:r>
              <a:rPr lang="en-US" sz="4000" b="1" i="1" dirty="0">
                <a:solidFill>
                  <a:srgbClr val="FFFF00"/>
                </a:solidFill>
                <a:latin typeface="Times New Roman" panose="02020603050405020304" pitchFamily="18" charset="0"/>
                <a:ea typeface="MS Mincho" panose="02020609040205080304" pitchFamily="49" charset="-128"/>
                <a:cs typeface="Times New Roman" panose="02020603050405020304" pitchFamily="18" charset="0"/>
              </a:rPr>
              <a:t>						       </a:t>
            </a:r>
            <a:r>
              <a:rPr lang="en-US" sz="4000" b="1" dirty="0">
                <a:solidFill>
                  <a:srgbClr val="FFFF00"/>
                </a:solidFill>
                <a:latin typeface="Times New Roman" panose="02020603050405020304" pitchFamily="18" charset="0"/>
                <a:ea typeface="MS Mincho" panose="02020609040205080304" pitchFamily="49" charset="-128"/>
                <a:cs typeface="Times New Roman" panose="02020603050405020304" pitchFamily="18" charset="0"/>
              </a:rPr>
              <a:t>John 5:45-46</a:t>
            </a:r>
            <a:endParaRPr lang="en-US" sz="4000" b="1" dirty="0">
              <a:solidFill>
                <a:srgbClr val="FFFF00"/>
              </a:solidFill>
              <a:latin typeface="Cambria" panose="02040503050406030204" pitchFamily="18" charset="0"/>
              <a:ea typeface="MS Mincho" panose="02020609040205080304" pitchFamily="49" charset="-128"/>
              <a:cs typeface="Times New Roman" panose="02020603050405020304" pitchFamily="18" charset="0"/>
            </a:endParaRPr>
          </a:p>
        </p:txBody>
      </p:sp>
    </p:spTree>
    <p:extLst>
      <p:ext uri="{BB962C8B-B14F-4D97-AF65-F5344CB8AC3E}">
        <p14:creationId xmlns:p14="http://schemas.microsoft.com/office/powerpoint/2010/main" val="354994059"/>
      </p:ext>
    </p:extLst>
  </p:cSld>
  <p:clrMapOvr>
    <a:masterClrMapping/>
  </p:clrMapOvr>
  <p:transition spd="slow">
    <p:fade/>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xmlns="" id="{6801EC26-71AF-432B-806C-6716744D5E6A}"/>
              </a:ext>
            </a:extLst>
          </p:cNvPr>
          <p:cNvSpPr/>
          <p:nvPr/>
        </p:nvSpPr>
        <p:spPr>
          <a:xfrm>
            <a:off x="583096" y="574669"/>
            <a:ext cx="11012556" cy="2739211"/>
          </a:xfrm>
          <a:prstGeom prst="rect">
            <a:avLst/>
          </a:prstGeom>
        </p:spPr>
        <p:txBody>
          <a:bodyPr wrap="square">
            <a:spAutoFit/>
          </a:bodyPr>
          <a:lstStyle/>
          <a:p>
            <a:pPr algn="just"/>
            <a:r>
              <a:rPr lang="en-US" sz="4400" b="1" i="1" dirty="0">
                <a:solidFill>
                  <a:srgbClr val="FFFF00"/>
                </a:solidFill>
                <a:latin typeface="Times New Roman" panose="02020603050405020304" pitchFamily="18" charset="0"/>
                <a:ea typeface="Times New Roman" panose="02020603050405020304" pitchFamily="18" charset="0"/>
                <a:cs typeface="Times New Roman" panose="02020603050405020304" pitchFamily="18" charset="0"/>
              </a:rPr>
              <a:t>He that believeth and is baptized shall be saved; but he that believeth not shall be damned. </a:t>
            </a:r>
          </a:p>
          <a:p>
            <a:r>
              <a:rPr lang="en-US" sz="4000" b="1" i="1" dirty="0">
                <a:solidFill>
                  <a:srgbClr val="FFFF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600" b="1" dirty="0">
                <a:solidFill>
                  <a:srgbClr val="FFFF00"/>
                </a:solidFill>
                <a:latin typeface="Times New Roman" panose="02020603050405020304" pitchFamily="18" charset="0"/>
                <a:ea typeface="Times New Roman" panose="02020603050405020304" pitchFamily="18" charset="0"/>
                <a:cs typeface="Times New Roman" panose="02020603050405020304" pitchFamily="18" charset="0"/>
              </a:rPr>
              <a:t>Mark 16:16</a:t>
            </a:r>
            <a:endParaRPr lang="en-US" sz="3600" b="1" dirty="0">
              <a:solidFill>
                <a:srgbClr val="FFFF00"/>
              </a:solidFill>
              <a:latin typeface="Cambria" panose="02040503050406030204" pitchFamily="18" charset="0"/>
              <a:ea typeface="MS Mincho" panose="02020609040205080304" pitchFamily="49" charset="-128"/>
              <a:cs typeface="Times New Roman" panose="02020603050405020304" pitchFamily="18" charset="0"/>
            </a:endParaRPr>
          </a:p>
        </p:txBody>
      </p:sp>
      <p:sp>
        <p:nvSpPr>
          <p:cNvPr id="3" name="Rectangle 2">
            <a:extLst>
              <a:ext uri="{FF2B5EF4-FFF2-40B4-BE49-F238E27FC236}">
                <a16:creationId xmlns:a16="http://schemas.microsoft.com/office/drawing/2014/main" xmlns="" id="{E983672A-4843-426C-84D0-7415B2D84C79}"/>
              </a:ext>
            </a:extLst>
          </p:cNvPr>
          <p:cNvSpPr/>
          <p:nvPr/>
        </p:nvSpPr>
        <p:spPr>
          <a:xfrm>
            <a:off x="583096" y="3940722"/>
            <a:ext cx="11012556" cy="2062103"/>
          </a:xfrm>
          <a:prstGeom prst="rect">
            <a:avLst/>
          </a:prstGeom>
        </p:spPr>
        <p:txBody>
          <a:bodyPr wrap="square">
            <a:spAutoFit/>
          </a:bodyPr>
          <a:lstStyle/>
          <a:p>
            <a:pPr algn="just"/>
            <a:r>
              <a:rPr lang="en-US" sz="4400" b="1" i="1" dirty="0">
                <a:solidFill>
                  <a:srgbClr val="FFFF00"/>
                </a:solidFill>
                <a:latin typeface="Times New Roman" panose="02020603050405020304" pitchFamily="18" charset="0"/>
                <a:ea typeface="Times New Roman" panose="02020603050405020304" pitchFamily="18" charset="0"/>
                <a:cs typeface="Times New Roman" panose="02020603050405020304" pitchFamily="18" charset="0"/>
              </a:rPr>
              <a:t>…if ye believe not that I am he, ye shall die in your sins.</a:t>
            </a:r>
            <a:r>
              <a:rPr lang="en-US" sz="4400" b="1" dirty="0">
                <a:solidFill>
                  <a:srgbClr val="FFFF00"/>
                </a:solidFill>
                <a:latin typeface="Times New Roman" panose="02020603050405020304" pitchFamily="18" charset="0"/>
                <a:ea typeface="Times New Roman" panose="02020603050405020304" pitchFamily="18" charset="0"/>
                <a:cs typeface="Times New Roman" panose="02020603050405020304" pitchFamily="18" charset="0"/>
              </a:rPr>
              <a:t> </a:t>
            </a:r>
          </a:p>
          <a:p>
            <a:r>
              <a:rPr lang="en-US" sz="4000" b="1" dirty="0">
                <a:solidFill>
                  <a:srgbClr val="FFFF00"/>
                </a:solidFill>
                <a:latin typeface="Times New Roman" panose="02020603050405020304" pitchFamily="18" charset="0"/>
                <a:ea typeface="MS Mincho" panose="02020609040205080304" pitchFamily="49" charset="-128"/>
                <a:cs typeface="Times New Roman" panose="02020603050405020304" pitchFamily="18" charset="0"/>
              </a:rPr>
              <a:t>								      </a:t>
            </a:r>
            <a:r>
              <a:rPr lang="en-US" sz="3600" b="1" dirty="0">
                <a:solidFill>
                  <a:srgbClr val="FFFF00"/>
                </a:solidFill>
                <a:latin typeface="Times New Roman" panose="02020603050405020304" pitchFamily="18" charset="0"/>
                <a:ea typeface="MS Mincho" panose="02020609040205080304" pitchFamily="49" charset="-128"/>
                <a:cs typeface="Times New Roman" panose="02020603050405020304" pitchFamily="18" charset="0"/>
              </a:rPr>
              <a:t>John 8:24 </a:t>
            </a:r>
            <a:endParaRPr lang="en-US" sz="3600" b="1" dirty="0">
              <a:solidFill>
                <a:srgbClr val="FFFF00"/>
              </a:solidFill>
              <a:latin typeface="Cambria" panose="02040503050406030204" pitchFamily="18" charset="0"/>
              <a:ea typeface="MS Mincho" panose="02020609040205080304" pitchFamily="49" charset="-128"/>
              <a:cs typeface="Times New Roman" panose="02020603050405020304" pitchFamily="18" charset="0"/>
            </a:endParaRPr>
          </a:p>
        </p:txBody>
      </p:sp>
    </p:spTree>
    <p:extLst>
      <p:ext uri="{BB962C8B-B14F-4D97-AF65-F5344CB8AC3E}">
        <p14:creationId xmlns:p14="http://schemas.microsoft.com/office/powerpoint/2010/main" val="3486366304"/>
      </p:ext>
    </p:extLst>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xmlns="" id="{BD3E6C14-06AD-4F46-9C75-A8A6AFCBD03F}"/>
              </a:ext>
            </a:extLst>
          </p:cNvPr>
          <p:cNvSpPr/>
          <p:nvPr/>
        </p:nvSpPr>
        <p:spPr>
          <a:xfrm>
            <a:off x="1060174" y="1063418"/>
            <a:ext cx="10349948" cy="5324535"/>
          </a:xfrm>
          <a:prstGeom prst="rect">
            <a:avLst/>
          </a:prstGeom>
        </p:spPr>
        <p:txBody>
          <a:bodyPr wrap="square">
            <a:spAutoFit/>
          </a:bodyPr>
          <a:lstStyle/>
          <a:p>
            <a:pPr algn="just"/>
            <a:r>
              <a:rPr lang="en-US" sz="4400" b="1" i="1" dirty="0">
                <a:solidFill>
                  <a:srgbClr val="FFFF00"/>
                </a:solidFill>
                <a:latin typeface="Times New Roman" panose="02020603050405020304" pitchFamily="18" charset="0"/>
                <a:ea typeface="Times New Roman" panose="02020603050405020304" pitchFamily="18" charset="0"/>
                <a:cs typeface="Times New Roman" panose="02020603050405020304" pitchFamily="18" charset="0"/>
              </a:rPr>
              <a:t>And now I stand and am judged for the hope of the promise made of God unto our fathers:</a:t>
            </a:r>
            <a:r>
              <a:rPr lang="en-US" sz="4400" b="1" i="1">
                <a:solidFill>
                  <a:srgbClr val="FFFF00"/>
                </a:solidFill>
                <a:latin typeface="Times New Roman" panose="02020603050405020304" pitchFamily="18" charset="0"/>
                <a:ea typeface="Times New Roman" panose="02020603050405020304" pitchFamily="18" charset="0"/>
                <a:cs typeface="Times New Roman" panose="02020603050405020304" pitchFamily="18" charset="0"/>
              </a:rPr>
              <a:t> unto </a:t>
            </a:r>
            <a:r>
              <a:rPr lang="en-US" sz="4400" b="1" i="1" dirty="0">
                <a:solidFill>
                  <a:srgbClr val="FFFF00"/>
                </a:solidFill>
                <a:latin typeface="Times New Roman" panose="02020603050405020304" pitchFamily="18" charset="0"/>
                <a:ea typeface="Times New Roman" panose="02020603050405020304" pitchFamily="18" charset="0"/>
                <a:cs typeface="Times New Roman" panose="02020603050405020304" pitchFamily="18" charset="0"/>
              </a:rPr>
              <a:t>which promise our twelve tribes, instantly serving God day and night, hope to come.</a:t>
            </a:r>
          </a:p>
          <a:p>
            <a:pPr algn="just"/>
            <a:endParaRPr lang="en-US" sz="4000" b="1" i="1" dirty="0">
              <a:solidFill>
                <a:srgbClr val="FFFF00"/>
              </a:solidFill>
              <a:latin typeface="Times New Roman" panose="02020603050405020304" pitchFamily="18" charset="0"/>
              <a:ea typeface="Times New Roman" panose="02020603050405020304" pitchFamily="18" charset="0"/>
              <a:cs typeface="Times New Roman" panose="02020603050405020304" pitchFamily="18" charset="0"/>
            </a:endParaRPr>
          </a:p>
          <a:p>
            <a:r>
              <a:rPr lang="en-US" sz="4000" b="1" i="1" dirty="0">
                <a:solidFill>
                  <a:srgbClr val="FFFF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4000" b="1" dirty="0">
                <a:solidFill>
                  <a:srgbClr val="FFFF00"/>
                </a:solidFill>
                <a:latin typeface="Times New Roman" panose="02020603050405020304" pitchFamily="18" charset="0"/>
                <a:ea typeface="Times New Roman" panose="02020603050405020304" pitchFamily="18" charset="0"/>
                <a:cs typeface="Times New Roman" panose="02020603050405020304" pitchFamily="18" charset="0"/>
              </a:rPr>
              <a:t>Acts 26:6-7</a:t>
            </a:r>
            <a:r>
              <a:rPr lang="en-US" sz="4000" b="1" i="1" dirty="0">
                <a:solidFill>
                  <a:srgbClr val="FFFF00"/>
                </a:solidFill>
                <a:latin typeface="Times New Roman" panose="02020603050405020304" pitchFamily="18" charset="0"/>
                <a:ea typeface="Times New Roman" panose="02020603050405020304" pitchFamily="18" charset="0"/>
                <a:cs typeface="Times New Roman" panose="02020603050405020304" pitchFamily="18" charset="0"/>
              </a:rPr>
              <a:t> </a:t>
            </a:r>
            <a:endParaRPr lang="en-US" sz="4000" b="1" dirty="0">
              <a:solidFill>
                <a:srgbClr val="FFFF00"/>
              </a:solidFill>
              <a:latin typeface="Times New Roman" panose="02020603050405020304" pitchFamily="18" charset="0"/>
              <a:ea typeface="MS Mincho" panose="02020609040205080304" pitchFamily="49" charset="-128"/>
              <a:cs typeface="Times New Roman" panose="02020603050405020304" pitchFamily="18" charset="0"/>
            </a:endParaRPr>
          </a:p>
          <a:p>
            <a:r>
              <a:rPr lang="en-US" sz="4000" b="1" i="1" dirty="0">
                <a:solidFill>
                  <a:srgbClr val="FFFF00"/>
                </a:solidFill>
                <a:latin typeface="Times New Roman" panose="02020603050405020304" pitchFamily="18" charset="0"/>
                <a:ea typeface="Times New Roman" panose="02020603050405020304" pitchFamily="18" charset="0"/>
                <a:cs typeface="Times New Roman" panose="02020603050405020304" pitchFamily="18" charset="0"/>
              </a:rPr>
              <a:t> </a:t>
            </a:r>
            <a:endParaRPr lang="en-US" sz="4000" b="1" dirty="0">
              <a:solidFill>
                <a:srgbClr val="FFFF00"/>
              </a:solidFill>
              <a:latin typeface="Times New Roman" panose="02020603050405020304" pitchFamily="18" charset="0"/>
              <a:ea typeface="MS Mincho" panose="02020609040205080304" pitchFamily="49" charset="-128"/>
              <a:cs typeface="Times New Roman" panose="02020603050405020304" pitchFamily="18" charset="0"/>
            </a:endParaRPr>
          </a:p>
        </p:txBody>
      </p:sp>
    </p:spTree>
    <p:extLst>
      <p:ext uri="{BB962C8B-B14F-4D97-AF65-F5344CB8AC3E}">
        <p14:creationId xmlns:p14="http://schemas.microsoft.com/office/powerpoint/2010/main" val="2632571181"/>
      </p:ext>
    </p:extLst>
  </p:cSld>
  <p:clrMapOvr>
    <a:masterClrMapping/>
  </p:clrMapOvr>
  <p:transition spd="slow">
    <p:fade/>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xmlns="" id="{DE5F53D0-50CE-48B7-B7C7-0E6A39B1B2FF}"/>
              </a:ext>
            </a:extLst>
          </p:cNvPr>
          <p:cNvSpPr/>
          <p:nvPr/>
        </p:nvSpPr>
        <p:spPr>
          <a:xfrm>
            <a:off x="781878" y="1012954"/>
            <a:ext cx="10628243" cy="4832092"/>
          </a:xfrm>
          <a:prstGeom prst="rect">
            <a:avLst/>
          </a:prstGeom>
        </p:spPr>
        <p:txBody>
          <a:bodyPr wrap="square">
            <a:spAutoFit/>
          </a:bodyPr>
          <a:lstStyle/>
          <a:p>
            <a:pPr algn="just"/>
            <a:r>
              <a:rPr lang="en-US" sz="4400" b="1" i="1" dirty="0">
                <a:solidFill>
                  <a:srgbClr val="FFFF00"/>
                </a:solidFill>
                <a:latin typeface="Times New Roman" panose="02020603050405020304" pitchFamily="18" charset="0"/>
                <a:ea typeface="Times New Roman" panose="02020603050405020304" pitchFamily="18" charset="0"/>
                <a:cs typeface="Times New Roman" panose="02020603050405020304" pitchFamily="18" charset="0"/>
              </a:rPr>
              <a:t>Search the scriptures; for in them ye think ye have eternal life: and they are they which testify of me. </a:t>
            </a:r>
            <a:r>
              <a:rPr lang="en-US" sz="4400" b="1" i="1" baseline="30000" dirty="0">
                <a:solidFill>
                  <a:srgbClr val="FFFF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4400" b="1" i="1" dirty="0">
                <a:solidFill>
                  <a:srgbClr val="FFFF00"/>
                </a:solidFill>
                <a:latin typeface="Times New Roman" panose="02020603050405020304" pitchFamily="18" charset="0"/>
                <a:ea typeface="Times New Roman" panose="02020603050405020304" pitchFamily="18" charset="0"/>
                <a:cs typeface="Times New Roman" panose="02020603050405020304" pitchFamily="18" charset="0"/>
              </a:rPr>
              <a:t>And ye will not come to me, that ye might have life. </a:t>
            </a:r>
          </a:p>
          <a:p>
            <a:endParaRPr lang="en-US" sz="4400" b="1" i="1" dirty="0">
              <a:solidFill>
                <a:srgbClr val="FFFF00"/>
              </a:solidFill>
              <a:latin typeface="Times New Roman" panose="02020603050405020304" pitchFamily="18" charset="0"/>
              <a:ea typeface="Times New Roman" panose="02020603050405020304" pitchFamily="18" charset="0"/>
              <a:cs typeface="Times New Roman" panose="02020603050405020304" pitchFamily="18" charset="0"/>
            </a:endParaRPr>
          </a:p>
          <a:p>
            <a:r>
              <a:rPr lang="en-US" sz="4400" b="1" i="1" dirty="0">
                <a:solidFill>
                  <a:srgbClr val="FFFF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4000" b="1" dirty="0">
                <a:solidFill>
                  <a:srgbClr val="FFFF00"/>
                </a:solidFill>
                <a:latin typeface="Times New Roman" panose="02020603050405020304" pitchFamily="18" charset="0"/>
                <a:ea typeface="Times New Roman" panose="02020603050405020304" pitchFamily="18" charset="0"/>
                <a:cs typeface="Times New Roman" panose="02020603050405020304" pitchFamily="18" charset="0"/>
              </a:rPr>
              <a:t>John 5:39-40  </a:t>
            </a:r>
            <a:endParaRPr lang="en-US" sz="4000" b="1" dirty="0">
              <a:solidFill>
                <a:srgbClr val="FFFF00"/>
              </a:solidFill>
              <a:latin typeface="Times New Roman" panose="02020603050405020304" pitchFamily="18" charset="0"/>
              <a:ea typeface="MS Mincho" panose="02020609040205080304" pitchFamily="49" charset="-128"/>
              <a:cs typeface="Times New Roman" panose="02020603050405020304" pitchFamily="18" charset="0"/>
            </a:endParaRPr>
          </a:p>
          <a:p>
            <a:r>
              <a:rPr lang="en-US" sz="4400" b="1" dirty="0">
                <a:solidFill>
                  <a:srgbClr val="FFFF00"/>
                </a:solidFill>
                <a:latin typeface="Times New Roman" panose="02020603050405020304" pitchFamily="18" charset="0"/>
                <a:ea typeface="Times New Roman" panose="02020603050405020304" pitchFamily="18" charset="0"/>
                <a:cs typeface="Times New Roman" panose="02020603050405020304" pitchFamily="18" charset="0"/>
              </a:rPr>
              <a:t> </a:t>
            </a:r>
            <a:endParaRPr lang="en-US" sz="4400" b="1" dirty="0">
              <a:solidFill>
                <a:srgbClr val="FFFF00"/>
              </a:solidFill>
              <a:latin typeface="Times New Roman" panose="02020603050405020304" pitchFamily="18" charset="0"/>
              <a:ea typeface="MS Mincho" panose="02020609040205080304" pitchFamily="49" charset="-128"/>
              <a:cs typeface="Times New Roman" panose="02020603050405020304" pitchFamily="18" charset="0"/>
            </a:endParaRPr>
          </a:p>
        </p:txBody>
      </p:sp>
    </p:spTree>
    <p:extLst>
      <p:ext uri="{BB962C8B-B14F-4D97-AF65-F5344CB8AC3E}">
        <p14:creationId xmlns:p14="http://schemas.microsoft.com/office/powerpoint/2010/main" val="2883899287"/>
      </p:ext>
    </p:extLst>
  </p:cSld>
  <p:clrMapOvr>
    <a:masterClrMapping/>
  </p:clrMapOvr>
  <p:transition spd="slow">
    <p:fade/>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xmlns="" id="{88965B08-E749-4FD1-9461-0E08ADC67616}"/>
              </a:ext>
            </a:extLst>
          </p:cNvPr>
          <p:cNvSpPr/>
          <p:nvPr/>
        </p:nvSpPr>
        <p:spPr>
          <a:xfrm>
            <a:off x="265044" y="397401"/>
            <a:ext cx="11357113" cy="6063198"/>
          </a:xfrm>
          <a:prstGeom prst="rect">
            <a:avLst/>
          </a:prstGeom>
        </p:spPr>
        <p:txBody>
          <a:bodyPr wrap="square">
            <a:spAutoFit/>
          </a:bodyPr>
          <a:lstStyle/>
          <a:p>
            <a:pPr marL="457200" marR="0" algn="just">
              <a:spcBef>
                <a:spcPts val="0"/>
              </a:spcBef>
              <a:spcAft>
                <a:spcPts val="0"/>
              </a:spcAft>
            </a:pPr>
            <a:r>
              <a:rPr lang="en-US" sz="4400" b="1" i="1" dirty="0">
                <a:solidFill>
                  <a:srgbClr val="FFFF00"/>
                </a:solidFill>
                <a:latin typeface="Times New Roman" panose="02020603050405020304" pitchFamily="18" charset="0"/>
                <a:ea typeface="Times New Roman" panose="02020603050405020304" pitchFamily="18" charset="0"/>
                <a:cs typeface="Times New Roman" panose="02020603050405020304" pitchFamily="18" charset="0"/>
              </a:rPr>
              <a:t>And it came to pass, when Jesus had made an end of commanding his twelve disciples, he departed thence to teach and to preach in their cities.</a:t>
            </a:r>
            <a:r>
              <a:rPr lang="en-US" sz="4400" b="1" dirty="0">
                <a:solidFill>
                  <a:srgbClr val="FFFF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4400" b="1" i="1" dirty="0">
                <a:solidFill>
                  <a:srgbClr val="FFFF00"/>
                </a:solidFill>
                <a:latin typeface="Times New Roman" panose="02020603050405020304" pitchFamily="18" charset="0"/>
                <a:ea typeface="Times New Roman" panose="02020603050405020304" pitchFamily="18" charset="0"/>
                <a:cs typeface="Times New Roman" panose="02020603050405020304" pitchFamily="18" charset="0"/>
              </a:rPr>
              <a:t>Now when John had heard in the prison the works of Christ, he sent two of his disciples, and said unto him, Art thou he that should come, or do we look for another? </a:t>
            </a:r>
          </a:p>
          <a:p>
            <a:pPr marL="457200" marR="0" algn="just">
              <a:spcBef>
                <a:spcPts val="0"/>
              </a:spcBef>
              <a:spcAft>
                <a:spcPts val="0"/>
              </a:spcAft>
            </a:pPr>
            <a:endParaRPr lang="en-US" sz="4000" b="1" i="1" dirty="0">
              <a:solidFill>
                <a:srgbClr val="FFFF00"/>
              </a:solidFill>
              <a:latin typeface="Times New Roman" panose="02020603050405020304" pitchFamily="18" charset="0"/>
              <a:ea typeface="Times New Roman" panose="02020603050405020304" pitchFamily="18" charset="0"/>
              <a:cs typeface="Times New Roman" panose="02020603050405020304" pitchFamily="18" charset="0"/>
            </a:endParaRPr>
          </a:p>
          <a:p>
            <a:pPr marL="457200" marR="0" algn="just">
              <a:spcBef>
                <a:spcPts val="0"/>
              </a:spcBef>
              <a:spcAft>
                <a:spcPts val="0"/>
              </a:spcAft>
            </a:pPr>
            <a:r>
              <a:rPr lang="en-US" sz="4000" b="1" i="1" dirty="0">
                <a:solidFill>
                  <a:srgbClr val="FFFF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4000" b="1" dirty="0">
                <a:solidFill>
                  <a:srgbClr val="FFFF00"/>
                </a:solidFill>
                <a:latin typeface="Times New Roman" panose="02020603050405020304" pitchFamily="18" charset="0"/>
                <a:ea typeface="Times New Roman" panose="02020603050405020304" pitchFamily="18" charset="0"/>
                <a:cs typeface="Times New Roman" panose="02020603050405020304" pitchFamily="18" charset="0"/>
              </a:rPr>
              <a:t>Matthew 11:2-3 </a:t>
            </a:r>
            <a:endParaRPr lang="en-US" sz="4000" b="1" dirty="0">
              <a:solidFill>
                <a:srgbClr val="FFFF00"/>
              </a:solidFill>
              <a:latin typeface="Cambria" panose="02040503050406030204" pitchFamily="18" charset="0"/>
              <a:ea typeface="MS Mincho" panose="02020609040205080304" pitchFamily="49" charset="-128"/>
              <a:cs typeface="Times New Roman" panose="02020603050405020304" pitchFamily="18" charset="0"/>
            </a:endParaRPr>
          </a:p>
        </p:txBody>
      </p:sp>
    </p:spTree>
    <p:extLst>
      <p:ext uri="{BB962C8B-B14F-4D97-AF65-F5344CB8AC3E}">
        <p14:creationId xmlns:p14="http://schemas.microsoft.com/office/powerpoint/2010/main" val="2138519963"/>
      </p:ext>
    </p:extLst>
  </p:cSld>
  <p:clrMapOvr>
    <a:masterClrMapping/>
  </p:clrMapOvr>
  <p:transition spd="slow">
    <p:fade/>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xmlns="" id="{B7DF730B-E4D4-4593-A5E9-C34E3402600A}"/>
              </a:ext>
            </a:extLst>
          </p:cNvPr>
          <p:cNvSpPr/>
          <p:nvPr/>
        </p:nvSpPr>
        <p:spPr>
          <a:xfrm>
            <a:off x="298174" y="222271"/>
            <a:ext cx="11198086" cy="2554545"/>
          </a:xfrm>
          <a:prstGeom prst="rect">
            <a:avLst/>
          </a:prstGeom>
        </p:spPr>
        <p:txBody>
          <a:bodyPr wrap="square">
            <a:spAutoFit/>
          </a:bodyPr>
          <a:lstStyle/>
          <a:p>
            <a:pPr marL="457200" marR="0" algn="just">
              <a:spcBef>
                <a:spcPts val="0"/>
              </a:spcBef>
              <a:spcAft>
                <a:spcPts val="0"/>
              </a:spcAft>
            </a:pPr>
            <a:r>
              <a:rPr lang="en-US" sz="3800" b="1" i="1" dirty="0">
                <a:solidFill>
                  <a:srgbClr val="FFFF00"/>
                </a:solidFill>
                <a:latin typeface="Times New Roman" panose="02020603050405020304" pitchFamily="18" charset="0"/>
                <a:ea typeface="Times New Roman" panose="02020603050405020304" pitchFamily="18" charset="0"/>
                <a:cs typeface="Times New Roman" panose="02020603050405020304" pitchFamily="18" charset="0"/>
              </a:rPr>
              <a:t>But the chief priests and elders persuaded the multitude that they should ask Barabbas, and destroy Jesus.</a:t>
            </a:r>
          </a:p>
          <a:p>
            <a:pPr marL="457200" marR="0">
              <a:spcBef>
                <a:spcPts val="0"/>
              </a:spcBef>
              <a:spcAft>
                <a:spcPts val="0"/>
              </a:spcAft>
            </a:pPr>
            <a:r>
              <a:rPr lang="en-US" sz="4000" b="1" i="1" dirty="0">
                <a:solidFill>
                  <a:srgbClr val="FFFF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400" b="1" dirty="0">
                <a:solidFill>
                  <a:srgbClr val="FFFF00"/>
                </a:solidFill>
                <a:latin typeface="Times New Roman" panose="02020603050405020304" pitchFamily="18" charset="0"/>
                <a:ea typeface="Times New Roman" panose="02020603050405020304" pitchFamily="18" charset="0"/>
                <a:cs typeface="Times New Roman" panose="02020603050405020304" pitchFamily="18" charset="0"/>
              </a:rPr>
              <a:t>Matthew 27:20</a:t>
            </a:r>
            <a:endParaRPr lang="en-US" sz="3400" b="1" dirty="0">
              <a:solidFill>
                <a:srgbClr val="FFFF00"/>
              </a:solidFill>
              <a:latin typeface="Cambria" panose="02040503050406030204" pitchFamily="18" charset="0"/>
              <a:ea typeface="MS Mincho" panose="02020609040205080304" pitchFamily="49" charset="-128"/>
              <a:cs typeface="Times New Roman" panose="02020603050405020304" pitchFamily="18" charset="0"/>
            </a:endParaRPr>
          </a:p>
        </p:txBody>
      </p:sp>
      <p:sp>
        <p:nvSpPr>
          <p:cNvPr id="3" name="Rectangle 2">
            <a:extLst>
              <a:ext uri="{FF2B5EF4-FFF2-40B4-BE49-F238E27FC236}">
                <a16:creationId xmlns:a16="http://schemas.microsoft.com/office/drawing/2014/main" xmlns="" id="{A99FDEF2-DD0F-4FE2-85FF-0F24A42EC7F5}"/>
              </a:ext>
            </a:extLst>
          </p:cNvPr>
          <p:cNvSpPr/>
          <p:nvPr/>
        </p:nvSpPr>
        <p:spPr>
          <a:xfrm>
            <a:off x="298175" y="2837604"/>
            <a:ext cx="11198085" cy="3631763"/>
          </a:xfrm>
          <a:prstGeom prst="rect">
            <a:avLst/>
          </a:prstGeom>
        </p:spPr>
        <p:txBody>
          <a:bodyPr wrap="square">
            <a:spAutoFit/>
          </a:bodyPr>
          <a:lstStyle/>
          <a:p>
            <a:pPr marL="457200" marR="0" algn="just">
              <a:spcBef>
                <a:spcPts val="0"/>
              </a:spcBef>
              <a:spcAft>
                <a:spcPts val="0"/>
              </a:spcAft>
            </a:pPr>
            <a:r>
              <a:rPr lang="en-US" sz="3800" b="1" i="1" dirty="0">
                <a:solidFill>
                  <a:srgbClr val="FFFF00"/>
                </a:solidFill>
                <a:latin typeface="Times New Roman" panose="02020603050405020304" pitchFamily="18" charset="0"/>
                <a:ea typeface="Times New Roman" panose="02020603050405020304" pitchFamily="18" charset="0"/>
                <a:cs typeface="Times New Roman" panose="02020603050405020304" pitchFamily="18" charset="0"/>
              </a:rPr>
              <a:t>Nevertheless among the chief rulers also many believed on him; but because of the Pharisees they did not confess him, lest they should be put out of the synagogue:</a:t>
            </a:r>
            <a:r>
              <a:rPr lang="en-US" sz="3800" b="1" i="1" baseline="30000" dirty="0">
                <a:solidFill>
                  <a:srgbClr val="FFFF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800" b="1" i="1" dirty="0">
                <a:solidFill>
                  <a:srgbClr val="FFFF00"/>
                </a:solidFill>
                <a:latin typeface="Times New Roman" panose="02020603050405020304" pitchFamily="18" charset="0"/>
                <a:ea typeface="Times New Roman" panose="02020603050405020304" pitchFamily="18" charset="0"/>
                <a:cs typeface="Times New Roman" panose="02020603050405020304" pitchFamily="18" charset="0"/>
              </a:rPr>
              <a:t>for they loved the praise of men more than the praise of God.  </a:t>
            </a:r>
          </a:p>
          <a:p>
            <a:pPr marL="457200" marR="0" algn="just">
              <a:spcBef>
                <a:spcPts val="0"/>
              </a:spcBef>
              <a:spcAft>
                <a:spcPts val="0"/>
              </a:spcAft>
            </a:pPr>
            <a:r>
              <a:rPr lang="en-US" sz="3800" b="1" i="1" dirty="0">
                <a:solidFill>
                  <a:srgbClr val="FFFF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400" b="1" dirty="0">
                <a:solidFill>
                  <a:srgbClr val="FFFF00"/>
                </a:solidFill>
                <a:latin typeface="Times New Roman" panose="02020603050405020304" pitchFamily="18" charset="0"/>
                <a:ea typeface="Times New Roman" panose="02020603050405020304" pitchFamily="18" charset="0"/>
                <a:cs typeface="Times New Roman" panose="02020603050405020304" pitchFamily="18" charset="0"/>
              </a:rPr>
              <a:t>John 12:42-43</a:t>
            </a:r>
            <a:endParaRPr lang="en-US" sz="3400" b="1" dirty="0">
              <a:solidFill>
                <a:srgbClr val="FFFF00"/>
              </a:solidFill>
              <a:latin typeface="Cambria" panose="02040503050406030204" pitchFamily="18" charset="0"/>
              <a:ea typeface="MS Mincho" panose="02020609040205080304" pitchFamily="49" charset="-128"/>
              <a:cs typeface="Times New Roman" panose="02020603050405020304" pitchFamily="18" charset="0"/>
            </a:endParaRPr>
          </a:p>
        </p:txBody>
      </p:sp>
    </p:spTree>
    <p:extLst>
      <p:ext uri="{BB962C8B-B14F-4D97-AF65-F5344CB8AC3E}">
        <p14:creationId xmlns:p14="http://schemas.microsoft.com/office/powerpoint/2010/main" val="1618239039"/>
      </p:ext>
    </p:extLst>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xmlns="" id="{233CC1F1-7B27-4AEB-A86D-D599D6FA2DFF}"/>
              </a:ext>
            </a:extLst>
          </p:cNvPr>
          <p:cNvSpPr txBox="1"/>
          <p:nvPr/>
        </p:nvSpPr>
        <p:spPr>
          <a:xfrm>
            <a:off x="1256714" y="731520"/>
            <a:ext cx="9678572" cy="5324535"/>
          </a:xfrm>
          <a:prstGeom prst="rect">
            <a:avLst/>
          </a:prstGeom>
          <a:noFill/>
        </p:spPr>
        <p:txBody>
          <a:bodyPr wrap="square" rtlCol="0">
            <a:spAutoFit/>
          </a:bodyPr>
          <a:lstStyle/>
          <a:p>
            <a:r>
              <a:rPr lang="en-US" sz="3600" b="1" dirty="0">
                <a:solidFill>
                  <a:srgbClr val="FFFF00"/>
                </a:solidFill>
                <a:latin typeface="Times New Roman" panose="02020603050405020304" pitchFamily="18" charset="0"/>
                <a:cs typeface="Times New Roman" panose="02020603050405020304" pitchFamily="18" charset="0"/>
              </a:rPr>
              <a:t> </a:t>
            </a:r>
            <a:r>
              <a:rPr lang="en-US" sz="4000" b="1" i="1" dirty="0">
                <a:solidFill>
                  <a:srgbClr val="FFFF00"/>
                </a:solidFill>
                <a:latin typeface="Times New Roman" panose="02020603050405020304" pitchFamily="18" charset="0"/>
                <a:cs typeface="Times New Roman" panose="02020603050405020304" pitchFamily="18" charset="0"/>
              </a:rPr>
              <a:t>for we shall all stand before the judgment seat of Christ. </a:t>
            </a:r>
          </a:p>
          <a:p>
            <a:r>
              <a:rPr lang="en-US" sz="3600" b="1" dirty="0">
                <a:solidFill>
                  <a:srgbClr val="FFFF00"/>
                </a:solidFill>
                <a:latin typeface="Times New Roman" panose="02020603050405020304" pitchFamily="18" charset="0"/>
                <a:cs typeface="Times New Roman" panose="02020603050405020304" pitchFamily="18" charset="0"/>
              </a:rPr>
              <a:t>						Romans 14:10 </a:t>
            </a:r>
          </a:p>
          <a:p>
            <a:r>
              <a:rPr lang="en-US" sz="3600" b="1" dirty="0">
                <a:solidFill>
                  <a:srgbClr val="FFFF00"/>
                </a:solidFill>
                <a:latin typeface="Times New Roman" panose="02020603050405020304" pitchFamily="18" charset="0"/>
                <a:cs typeface="Times New Roman" panose="02020603050405020304" pitchFamily="18" charset="0"/>
              </a:rPr>
              <a:t> </a:t>
            </a:r>
          </a:p>
          <a:p>
            <a:r>
              <a:rPr lang="en-US" sz="4000" b="1" i="1" dirty="0">
                <a:solidFill>
                  <a:srgbClr val="FFFF00"/>
                </a:solidFill>
                <a:latin typeface="Times New Roman" panose="02020603050405020304" pitchFamily="18" charset="0"/>
                <a:cs typeface="Times New Roman" panose="02020603050405020304" pitchFamily="18" charset="0"/>
              </a:rPr>
              <a:t>For we must all appear before the judgment seat of Christ… </a:t>
            </a:r>
          </a:p>
          <a:p>
            <a:r>
              <a:rPr lang="en-US" sz="3600" b="1" i="1" dirty="0">
                <a:solidFill>
                  <a:srgbClr val="FFFF00"/>
                </a:solidFill>
                <a:latin typeface="Times New Roman" panose="02020603050405020304" pitchFamily="18" charset="0"/>
                <a:cs typeface="Times New Roman" panose="02020603050405020304" pitchFamily="18" charset="0"/>
              </a:rPr>
              <a:t>						</a:t>
            </a:r>
            <a:r>
              <a:rPr lang="en-US" sz="3600" b="1" dirty="0">
                <a:solidFill>
                  <a:srgbClr val="FFFF00"/>
                </a:solidFill>
                <a:latin typeface="Times New Roman" panose="02020603050405020304" pitchFamily="18" charset="0"/>
                <a:cs typeface="Times New Roman" panose="02020603050405020304" pitchFamily="18" charset="0"/>
              </a:rPr>
              <a:t>2 Corinthians 5:10</a:t>
            </a:r>
          </a:p>
          <a:p>
            <a:r>
              <a:rPr lang="en-US" sz="3600" dirty="0">
                <a:solidFill>
                  <a:srgbClr val="FFFF00"/>
                </a:solidFill>
                <a:latin typeface="Times New Roman" panose="02020603050405020304" pitchFamily="18" charset="0"/>
                <a:cs typeface="Times New Roman" panose="02020603050405020304" pitchFamily="18" charset="0"/>
              </a:rPr>
              <a:t> </a:t>
            </a:r>
          </a:p>
          <a:p>
            <a:endParaRPr lang="en-US" sz="3600" b="1" dirty="0">
              <a:solidFill>
                <a:srgbClr val="FFFF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994883172"/>
      </p:ext>
    </p:extLst>
  </p:cSld>
  <p:clrMapOvr>
    <a:masterClrMapping/>
  </p:clrMapOvr>
  <p:transition spd="slow">
    <p:fad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xmlns="" id="{3BD27DC3-19BB-469F-8637-233052D94374}"/>
              </a:ext>
            </a:extLst>
          </p:cNvPr>
          <p:cNvSpPr txBox="1"/>
          <p:nvPr/>
        </p:nvSpPr>
        <p:spPr>
          <a:xfrm>
            <a:off x="1336431" y="1645920"/>
            <a:ext cx="9931791" cy="3447098"/>
          </a:xfrm>
          <a:prstGeom prst="rect">
            <a:avLst/>
          </a:prstGeom>
          <a:noFill/>
        </p:spPr>
        <p:txBody>
          <a:bodyPr wrap="square" rtlCol="0">
            <a:spAutoFit/>
          </a:bodyPr>
          <a:lstStyle/>
          <a:p>
            <a:pPr algn="just"/>
            <a:r>
              <a:rPr lang="en-US" sz="4000" b="1" i="1" dirty="0" err="1">
                <a:solidFill>
                  <a:srgbClr val="FFFF00"/>
                </a:solidFill>
                <a:latin typeface="Times New Roman" panose="02020603050405020304" pitchFamily="18" charset="0"/>
                <a:cs typeface="Times New Roman" panose="02020603050405020304" pitchFamily="18" charset="0"/>
              </a:rPr>
              <a:t>krima</a:t>
            </a:r>
            <a:r>
              <a:rPr lang="en-US" sz="4000" b="1" dirty="0">
                <a:solidFill>
                  <a:srgbClr val="FFFF00"/>
                </a:solidFill>
                <a:latin typeface="Times New Roman" panose="02020603050405020304" pitchFamily="18" charset="0"/>
                <a:cs typeface="Times New Roman" panose="02020603050405020304" pitchFamily="18" charset="0"/>
              </a:rPr>
              <a:t> (Strong’s #2917) – </a:t>
            </a:r>
            <a:r>
              <a:rPr lang="en-US" sz="4000" b="1" i="1" dirty="0">
                <a:solidFill>
                  <a:srgbClr val="FFFF00"/>
                </a:solidFill>
                <a:latin typeface="Times New Roman" panose="02020603050405020304" pitchFamily="18" charset="0"/>
                <a:cs typeface="Times New Roman" panose="02020603050405020304" pitchFamily="18" charset="0"/>
              </a:rPr>
              <a:t>“judgment, condemnation, sentence, punishment…”</a:t>
            </a:r>
          </a:p>
          <a:p>
            <a:pPr algn="just"/>
            <a:endParaRPr lang="en-US" sz="4000" b="1" dirty="0">
              <a:solidFill>
                <a:srgbClr val="FFFF00"/>
              </a:solidFill>
              <a:latin typeface="Times New Roman" panose="02020603050405020304" pitchFamily="18" charset="0"/>
              <a:cs typeface="Times New Roman" panose="02020603050405020304" pitchFamily="18" charset="0"/>
            </a:endParaRPr>
          </a:p>
          <a:p>
            <a:pPr algn="just"/>
            <a:r>
              <a:rPr lang="en-US" sz="4000" b="1" i="1" dirty="0" err="1">
                <a:solidFill>
                  <a:srgbClr val="FFFF00"/>
                </a:solidFill>
                <a:latin typeface="Times New Roman" panose="02020603050405020304" pitchFamily="18" charset="0"/>
                <a:cs typeface="Times New Roman" panose="02020603050405020304" pitchFamily="18" charset="0"/>
              </a:rPr>
              <a:t>krisis</a:t>
            </a:r>
            <a:r>
              <a:rPr lang="en-US" sz="4000" b="1" dirty="0">
                <a:solidFill>
                  <a:srgbClr val="FFFF00"/>
                </a:solidFill>
                <a:latin typeface="Times New Roman" panose="02020603050405020304" pitchFamily="18" charset="0"/>
                <a:cs typeface="Times New Roman" panose="02020603050405020304" pitchFamily="18" charset="0"/>
              </a:rPr>
              <a:t> (Strong’s #2920) – </a:t>
            </a:r>
            <a:r>
              <a:rPr lang="en-US" sz="4000" b="1" i="1" dirty="0">
                <a:solidFill>
                  <a:srgbClr val="FFFF00"/>
                </a:solidFill>
                <a:latin typeface="Times New Roman" panose="02020603050405020304" pitchFamily="18" charset="0"/>
                <a:cs typeface="Times New Roman" panose="02020603050405020304" pitchFamily="18" charset="0"/>
              </a:rPr>
              <a:t>“judgment, justice, punishment, condemnation …”</a:t>
            </a:r>
            <a:r>
              <a:rPr lang="en-US" sz="4000" b="1" dirty="0">
                <a:solidFill>
                  <a:srgbClr val="FFFF00"/>
                </a:solidFill>
                <a:latin typeface="Times New Roman" panose="02020603050405020304" pitchFamily="18" charset="0"/>
                <a:cs typeface="Times New Roman" panose="02020603050405020304" pitchFamily="18" charset="0"/>
              </a:rPr>
              <a:t> </a:t>
            </a:r>
          </a:p>
          <a:p>
            <a:pPr algn="just"/>
            <a:endParaRPr lang="en-US" dirty="0"/>
          </a:p>
        </p:txBody>
      </p:sp>
    </p:spTree>
    <p:extLst>
      <p:ext uri="{BB962C8B-B14F-4D97-AF65-F5344CB8AC3E}">
        <p14:creationId xmlns:p14="http://schemas.microsoft.com/office/powerpoint/2010/main" val="918647931"/>
      </p:ext>
    </p:extLst>
  </p:cSld>
  <p:clrMapOvr>
    <a:masterClrMapping/>
  </p:clrMapOvr>
  <p:transition spd="slow">
    <p:fad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xmlns="" id="{0F2B11E8-D1DF-4B5F-81FB-5E746B151787}"/>
              </a:ext>
            </a:extLst>
          </p:cNvPr>
          <p:cNvSpPr txBox="1"/>
          <p:nvPr/>
        </p:nvSpPr>
        <p:spPr>
          <a:xfrm>
            <a:off x="689316" y="224754"/>
            <a:ext cx="10888393" cy="3724096"/>
          </a:xfrm>
          <a:prstGeom prst="rect">
            <a:avLst/>
          </a:prstGeom>
          <a:noFill/>
        </p:spPr>
        <p:txBody>
          <a:bodyPr wrap="square" rtlCol="0">
            <a:spAutoFit/>
          </a:bodyPr>
          <a:lstStyle/>
          <a:p>
            <a:pPr algn="just"/>
            <a:r>
              <a:rPr lang="en-US" sz="4000" b="1" i="1" dirty="0">
                <a:solidFill>
                  <a:srgbClr val="FFFF00"/>
                </a:solidFill>
                <a:latin typeface="Times New Roman" panose="02020603050405020304" pitchFamily="18" charset="0"/>
                <a:cs typeface="Times New Roman" panose="02020603050405020304" pitchFamily="18" charset="0"/>
              </a:rPr>
              <a:t>God, who at sundry times and in divers manners </a:t>
            </a:r>
            <a:r>
              <a:rPr lang="en-US" sz="4000" b="1" i="1" dirty="0" err="1">
                <a:solidFill>
                  <a:srgbClr val="FFFF00"/>
                </a:solidFill>
                <a:latin typeface="Times New Roman" panose="02020603050405020304" pitchFamily="18" charset="0"/>
                <a:cs typeface="Times New Roman" panose="02020603050405020304" pitchFamily="18" charset="0"/>
              </a:rPr>
              <a:t>spake</a:t>
            </a:r>
            <a:r>
              <a:rPr lang="en-US" sz="4000" b="1" i="1" dirty="0">
                <a:solidFill>
                  <a:srgbClr val="FFFF00"/>
                </a:solidFill>
                <a:latin typeface="Times New Roman" panose="02020603050405020304" pitchFamily="18" charset="0"/>
                <a:cs typeface="Times New Roman" panose="02020603050405020304" pitchFamily="18" charset="0"/>
              </a:rPr>
              <a:t> in time past unto the fathers by the prophets, hath in </a:t>
            </a:r>
            <a:r>
              <a:rPr lang="en-US" sz="4000" b="1" i="1" u="sng" dirty="0">
                <a:solidFill>
                  <a:srgbClr val="FFFF00"/>
                </a:solidFill>
                <a:latin typeface="Times New Roman" panose="02020603050405020304" pitchFamily="18" charset="0"/>
                <a:cs typeface="Times New Roman" panose="02020603050405020304" pitchFamily="18" charset="0"/>
              </a:rPr>
              <a:t>these last days</a:t>
            </a:r>
            <a:r>
              <a:rPr lang="en-US" sz="4000" b="1" i="1" dirty="0">
                <a:solidFill>
                  <a:srgbClr val="FFFF00"/>
                </a:solidFill>
                <a:latin typeface="Times New Roman" panose="02020603050405020304" pitchFamily="18" charset="0"/>
                <a:cs typeface="Times New Roman" panose="02020603050405020304" pitchFamily="18" charset="0"/>
              </a:rPr>
              <a:t> spoken unto us by his Son, whom he hath appointed heir of all things, by whom also he made the worlds</a:t>
            </a:r>
            <a:r>
              <a:rPr lang="en-US" sz="4000" b="1" dirty="0">
                <a:solidFill>
                  <a:srgbClr val="FFFF00"/>
                </a:solidFill>
                <a:latin typeface="Times New Roman" panose="02020603050405020304" pitchFamily="18" charset="0"/>
                <a:cs typeface="Times New Roman" panose="02020603050405020304" pitchFamily="18" charset="0"/>
              </a:rPr>
              <a:t>. 		</a:t>
            </a:r>
            <a:r>
              <a:rPr lang="en-US" sz="3600" b="1" dirty="0">
                <a:solidFill>
                  <a:srgbClr val="FFFF00"/>
                </a:solidFill>
                <a:latin typeface="Times New Roman" panose="02020603050405020304" pitchFamily="18" charset="0"/>
                <a:cs typeface="Times New Roman" panose="02020603050405020304" pitchFamily="18" charset="0"/>
              </a:rPr>
              <a:t>						            Hebrews 1:1-2 </a:t>
            </a:r>
          </a:p>
        </p:txBody>
      </p:sp>
      <p:sp>
        <p:nvSpPr>
          <p:cNvPr id="3" name="TextBox 2">
            <a:extLst>
              <a:ext uri="{FF2B5EF4-FFF2-40B4-BE49-F238E27FC236}">
                <a16:creationId xmlns:a16="http://schemas.microsoft.com/office/drawing/2014/main" xmlns="" id="{B0CE6B45-F102-459D-BB5E-BC2447486F11}"/>
              </a:ext>
            </a:extLst>
          </p:cNvPr>
          <p:cNvSpPr txBox="1"/>
          <p:nvPr/>
        </p:nvSpPr>
        <p:spPr>
          <a:xfrm>
            <a:off x="689316" y="4417255"/>
            <a:ext cx="10888393" cy="2215991"/>
          </a:xfrm>
          <a:prstGeom prst="rect">
            <a:avLst/>
          </a:prstGeom>
          <a:noFill/>
        </p:spPr>
        <p:txBody>
          <a:bodyPr wrap="square" rtlCol="0">
            <a:spAutoFit/>
          </a:bodyPr>
          <a:lstStyle/>
          <a:p>
            <a:pPr algn="just"/>
            <a:r>
              <a:rPr lang="en-US" sz="4000" b="1" i="1" dirty="0">
                <a:solidFill>
                  <a:srgbClr val="FFFF00"/>
                </a:solidFill>
                <a:latin typeface="Times New Roman" panose="02020603050405020304" pitchFamily="18" charset="0"/>
                <a:cs typeface="Times New Roman" panose="02020603050405020304" pitchFamily="18" charset="0"/>
              </a:rPr>
              <a:t>… but now once </a:t>
            </a:r>
            <a:r>
              <a:rPr lang="en-US" sz="4000" b="1" i="1" u="sng" dirty="0">
                <a:solidFill>
                  <a:srgbClr val="FFFF00"/>
                </a:solidFill>
                <a:latin typeface="Times New Roman" panose="02020603050405020304" pitchFamily="18" charset="0"/>
                <a:cs typeface="Times New Roman" panose="02020603050405020304" pitchFamily="18" charset="0"/>
              </a:rPr>
              <a:t>in the end of the world</a:t>
            </a:r>
            <a:r>
              <a:rPr lang="en-US" sz="4000" b="1" i="1" dirty="0">
                <a:solidFill>
                  <a:srgbClr val="FFFF00"/>
                </a:solidFill>
                <a:latin typeface="Times New Roman" panose="02020603050405020304" pitchFamily="18" charset="0"/>
                <a:cs typeface="Times New Roman" panose="02020603050405020304" pitchFamily="18" charset="0"/>
              </a:rPr>
              <a:t> hath he appeared to put away sin by the sacrifice of himself.  </a:t>
            </a:r>
            <a:r>
              <a:rPr lang="en-US" sz="3600" b="1" i="1" dirty="0">
                <a:solidFill>
                  <a:srgbClr val="FFFF00"/>
                </a:solidFill>
                <a:latin typeface="Times New Roman" panose="02020603050405020304" pitchFamily="18" charset="0"/>
                <a:cs typeface="Times New Roman" panose="02020603050405020304" pitchFamily="18" charset="0"/>
              </a:rPr>
              <a:t>					    </a:t>
            </a:r>
            <a:r>
              <a:rPr lang="en-US" sz="3600" b="1" dirty="0">
                <a:solidFill>
                  <a:srgbClr val="FFFF00"/>
                </a:solidFill>
                <a:latin typeface="Times New Roman" panose="02020603050405020304" pitchFamily="18" charset="0"/>
                <a:cs typeface="Times New Roman" panose="02020603050405020304" pitchFamily="18" charset="0"/>
              </a:rPr>
              <a:t>Hebrews 9:26</a:t>
            </a:r>
            <a:r>
              <a:rPr lang="en-US" sz="3600" b="1" i="1" dirty="0">
                <a:solidFill>
                  <a:srgbClr val="FFFF00"/>
                </a:solidFill>
                <a:latin typeface="Times New Roman" panose="02020603050405020304" pitchFamily="18" charset="0"/>
                <a:cs typeface="Times New Roman" panose="02020603050405020304" pitchFamily="18" charset="0"/>
              </a:rPr>
              <a:t> </a:t>
            </a:r>
            <a:endParaRPr lang="en-US" sz="3600" b="1" dirty="0">
              <a:solidFill>
                <a:srgbClr val="FFFF00"/>
              </a:solidFill>
              <a:latin typeface="Times New Roman" panose="02020603050405020304" pitchFamily="18" charset="0"/>
              <a:cs typeface="Times New Roman" panose="02020603050405020304" pitchFamily="18" charset="0"/>
            </a:endParaRPr>
          </a:p>
          <a:p>
            <a:endParaRPr lang="en-US" dirty="0"/>
          </a:p>
        </p:txBody>
      </p:sp>
    </p:spTree>
    <p:extLst>
      <p:ext uri="{BB962C8B-B14F-4D97-AF65-F5344CB8AC3E}">
        <p14:creationId xmlns:p14="http://schemas.microsoft.com/office/powerpoint/2010/main" val="2007946697"/>
      </p:ext>
    </p:extLst>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xmlns="" id="{E7622D4C-7FFA-498C-BC32-17162619E4B7}"/>
              </a:ext>
            </a:extLst>
          </p:cNvPr>
          <p:cNvSpPr txBox="1"/>
          <p:nvPr/>
        </p:nvSpPr>
        <p:spPr>
          <a:xfrm>
            <a:off x="895643" y="731520"/>
            <a:ext cx="10400714" cy="5170646"/>
          </a:xfrm>
          <a:prstGeom prst="rect">
            <a:avLst/>
          </a:prstGeom>
          <a:noFill/>
        </p:spPr>
        <p:txBody>
          <a:bodyPr wrap="square" rtlCol="0">
            <a:spAutoFit/>
          </a:bodyPr>
          <a:lstStyle/>
          <a:p>
            <a:pPr algn="just"/>
            <a:r>
              <a:rPr lang="en-US" sz="4000" b="1" i="1" dirty="0">
                <a:solidFill>
                  <a:srgbClr val="FFFF00"/>
                </a:solidFill>
                <a:latin typeface="Times New Roman" panose="02020603050405020304" pitchFamily="18" charset="0"/>
                <a:cs typeface="Times New Roman" panose="02020603050405020304" pitchFamily="18" charset="0"/>
              </a:rPr>
              <a:t>For he is not a Jew, which is one outwardly; neither is that circumcision, which is outward in the flesh: but he is a Jew, which is one inwardly; and circumcision is that of the heart, in the spirit, and not in  the letter; whose  praise is not of men, but of God.</a:t>
            </a:r>
          </a:p>
          <a:p>
            <a:pPr algn="just"/>
            <a:endParaRPr lang="en-US" sz="3600" b="1" i="1" dirty="0">
              <a:solidFill>
                <a:srgbClr val="FFFF00"/>
              </a:solidFill>
              <a:latin typeface="Times New Roman" panose="02020603050405020304" pitchFamily="18" charset="0"/>
              <a:cs typeface="Times New Roman" panose="02020603050405020304" pitchFamily="18" charset="0"/>
            </a:endParaRPr>
          </a:p>
          <a:p>
            <a:pPr algn="just"/>
            <a:r>
              <a:rPr lang="en-US" sz="3600" b="1" i="1" dirty="0">
                <a:solidFill>
                  <a:srgbClr val="FFFF00"/>
                </a:solidFill>
                <a:latin typeface="Times New Roman" panose="02020603050405020304" pitchFamily="18" charset="0"/>
                <a:cs typeface="Times New Roman" panose="02020603050405020304" pitchFamily="18" charset="0"/>
              </a:rPr>
              <a:t> 							</a:t>
            </a:r>
            <a:r>
              <a:rPr lang="en-US" sz="3600" b="1" dirty="0">
                <a:solidFill>
                  <a:srgbClr val="FFFF00"/>
                </a:solidFill>
                <a:latin typeface="Times New Roman" panose="02020603050405020304" pitchFamily="18" charset="0"/>
                <a:cs typeface="Times New Roman" panose="02020603050405020304" pitchFamily="18" charset="0"/>
              </a:rPr>
              <a:t>Romans 2:28-29 </a:t>
            </a:r>
          </a:p>
          <a:p>
            <a:pPr algn="just"/>
            <a:endParaRPr lang="en-US" dirty="0"/>
          </a:p>
        </p:txBody>
      </p:sp>
    </p:spTree>
    <p:extLst>
      <p:ext uri="{BB962C8B-B14F-4D97-AF65-F5344CB8AC3E}">
        <p14:creationId xmlns:p14="http://schemas.microsoft.com/office/powerpoint/2010/main" val="4237412183"/>
      </p:ext>
    </p:extLst>
  </p:cSld>
  <p:clrMapOvr>
    <a:masterClrMapping/>
  </p:clrMapOvr>
  <p:transition spd="slow">
    <p:fad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xmlns="" id="{D54EC786-F316-4501-B7ED-2E97E6D08916}"/>
              </a:ext>
            </a:extLst>
          </p:cNvPr>
          <p:cNvSpPr/>
          <p:nvPr/>
        </p:nvSpPr>
        <p:spPr>
          <a:xfrm>
            <a:off x="1195755" y="1689353"/>
            <a:ext cx="9959926" cy="3600986"/>
          </a:xfrm>
          <a:prstGeom prst="rect">
            <a:avLst/>
          </a:prstGeom>
        </p:spPr>
        <p:txBody>
          <a:bodyPr wrap="square">
            <a:spAutoFit/>
          </a:bodyPr>
          <a:lstStyle/>
          <a:p>
            <a:pPr marR="0" lvl="0" algn="just">
              <a:spcBef>
                <a:spcPts val="0"/>
              </a:spcBef>
              <a:spcAft>
                <a:spcPts val="0"/>
              </a:spcAft>
              <a:buClr>
                <a:srgbClr val="000000"/>
              </a:buClr>
            </a:pPr>
            <a:r>
              <a:rPr lang="en-US" sz="4000" b="1" i="1" dirty="0">
                <a:solidFill>
                  <a:srgbClr val="FFFF00"/>
                </a:solidFill>
                <a:latin typeface="Times New Roman" panose="02020603050405020304" pitchFamily="18" charset="0"/>
                <a:ea typeface="Times New Roman" panose="02020603050405020304" pitchFamily="18" charset="0"/>
                <a:cs typeface="Times New Roman" panose="02020603050405020304" pitchFamily="18" charset="0"/>
              </a:rPr>
              <a:t>Wherefore then </a:t>
            </a:r>
            <a:r>
              <a:rPr lang="en-US" sz="4000" b="1" i="1" dirty="0" err="1">
                <a:solidFill>
                  <a:srgbClr val="FFFF00"/>
                </a:solidFill>
                <a:latin typeface="Times New Roman" panose="02020603050405020304" pitchFamily="18" charset="0"/>
                <a:ea typeface="Times New Roman" panose="02020603050405020304" pitchFamily="18" charset="0"/>
                <a:cs typeface="Times New Roman" panose="02020603050405020304" pitchFamily="18" charset="0"/>
              </a:rPr>
              <a:t>serveth</a:t>
            </a:r>
            <a:r>
              <a:rPr lang="en-US" sz="4000" b="1" i="1" dirty="0">
                <a:solidFill>
                  <a:srgbClr val="FFFF00"/>
                </a:solidFill>
                <a:latin typeface="Times New Roman" panose="02020603050405020304" pitchFamily="18" charset="0"/>
                <a:ea typeface="Times New Roman" panose="02020603050405020304" pitchFamily="18" charset="0"/>
                <a:cs typeface="Times New Roman" panose="02020603050405020304" pitchFamily="18" charset="0"/>
              </a:rPr>
              <a:t> the law? It was added because of transgressions, till the seed should come to whom the promise was made…</a:t>
            </a:r>
          </a:p>
          <a:p>
            <a:pPr marR="0" lvl="0" algn="just">
              <a:spcBef>
                <a:spcPts val="0"/>
              </a:spcBef>
              <a:spcAft>
                <a:spcPts val="0"/>
              </a:spcAft>
              <a:buClr>
                <a:srgbClr val="000000"/>
              </a:buClr>
            </a:pPr>
            <a:r>
              <a:rPr lang="en-US" sz="3600" b="1" i="1" dirty="0">
                <a:solidFill>
                  <a:srgbClr val="FFFF00"/>
                </a:solidFill>
                <a:latin typeface="Times New Roman" panose="02020603050405020304" pitchFamily="18" charset="0"/>
                <a:ea typeface="Times New Roman" panose="02020603050405020304" pitchFamily="18" charset="0"/>
                <a:cs typeface="Times New Roman" panose="02020603050405020304" pitchFamily="18" charset="0"/>
              </a:rPr>
              <a:t>                      					</a:t>
            </a:r>
          </a:p>
          <a:p>
            <a:pPr marR="0" lvl="0" algn="just">
              <a:spcBef>
                <a:spcPts val="0"/>
              </a:spcBef>
              <a:spcAft>
                <a:spcPts val="0"/>
              </a:spcAft>
              <a:buClr>
                <a:srgbClr val="000000"/>
              </a:buClr>
            </a:pPr>
            <a:r>
              <a:rPr lang="en-US" sz="3600" b="1" i="1" dirty="0">
                <a:solidFill>
                  <a:srgbClr val="FFFF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600" b="1" dirty="0">
                <a:solidFill>
                  <a:srgbClr val="FFFF00"/>
                </a:solidFill>
                <a:latin typeface="Times New Roman" panose="02020603050405020304" pitchFamily="18" charset="0"/>
                <a:ea typeface="Times New Roman" panose="02020603050405020304" pitchFamily="18" charset="0"/>
                <a:cs typeface="Times New Roman" panose="02020603050405020304" pitchFamily="18" charset="0"/>
              </a:rPr>
              <a:t>Galatians 3:19 </a:t>
            </a:r>
            <a:endParaRPr lang="en-US" sz="3600" b="1" dirty="0">
              <a:solidFill>
                <a:srgbClr val="FFFF00"/>
              </a:solidFill>
              <a:latin typeface="Times New Roman" panose="02020603050405020304" pitchFamily="18" charset="0"/>
              <a:ea typeface="MS Mincho" panose="02020609040205080304" pitchFamily="49" charset="-128"/>
              <a:cs typeface="Times New Roman" panose="02020603050405020304" pitchFamily="18" charset="0"/>
            </a:endParaRPr>
          </a:p>
          <a:p>
            <a:pPr marL="228600" marR="0" algn="just">
              <a:spcBef>
                <a:spcPts val="0"/>
              </a:spcBef>
              <a:spcAft>
                <a:spcPts val="0"/>
              </a:spcAft>
            </a:pPr>
            <a:r>
              <a:rPr lang="en-US" sz="3600" dirty="0">
                <a:solidFill>
                  <a:srgbClr val="FFFF00"/>
                </a:solidFill>
                <a:latin typeface="Times New Roman" panose="02020603050405020304" pitchFamily="18" charset="0"/>
                <a:ea typeface="Times New Roman" panose="02020603050405020304" pitchFamily="18" charset="0"/>
                <a:cs typeface="Times New Roman" panose="02020603050405020304" pitchFamily="18" charset="0"/>
              </a:rPr>
              <a:t> </a:t>
            </a:r>
            <a:endParaRPr lang="en-US" sz="3600" dirty="0">
              <a:solidFill>
                <a:srgbClr val="FFFF00"/>
              </a:solidFill>
              <a:latin typeface="Times New Roman" panose="02020603050405020304" pitchFamily="18" charset="0"/>
              <a:ea typeface="MS Mincho" panose="02020609040205080304" pitchFamily="49" charset="-128"/>
              <a:cs typeface="Times New Roman" panose="02020603050405020304" pitchFamily="18" charset="0"/>
            </a:endParaRPr>
          </a:p>
        </p:txBody>
      </p:sp>
    </p:spTree>
    <p:extLst>
      <p:ext uri="{BB962C8B-B14F-4D97-AF65-F5344CB8AC3E}">
        <p14:creationId xmlns:p14="http://schemas.microsoft.com/office/powerpoint/2010/main" val="1032899428"/>
      </p:ext>
    </p:extLst>
  </p:cSld>
  <p:clrMapOvr>
    <a:masterClrMapping/>
  </p:clrMapOvr>
  <p:transition spd="slow">
    <p:fad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xmlns="" id="{C743D2AC-0CC6-4BE4-857B-1276E4AD0248}"/>
              </a:ext>
            </a:extLst>
          </p:cNvPr>
          <p:cNvSpPr/>
          <p:nvPr/>
        </p:nvSpPr>
        <p:spPr>
          <a:xfrm>
            <a:off x="1003495" y="450001"/>
            <a:ext cx="10185009" cy="5570756"/>
          </a:xfrm>
          <a:prstGeom prst="rect">
            <a:avLst/>
          </a:prstGeom>
        </p:spPr>
        <p:txBody>
          <a:bodyPr wrap="square">
            <a:spAutoFit/>
          </a:bodyPr>
          <a:lstStyle/>
          <a:p>
            <a:pPr marR="0" lvl="0" algn="just">
              <a:spcBef>
                <a:spcPts val="0"/>
              </a:spcBef>
              <a:spcAft>
                <a:spcPts val="0"/>
              </a:spcAft>
              <a:buClr>
                <a:srgbClr val="000000"/>
              </a:buClr>
            </a:pPr>
            <a:r>
              <a:rPr lang="en-US" sz="4000" b="1" i="1" dirty="0">
                <a:solidFill>
                  <a:srgbClr val="FFFF00"/>
                </a:solidFill>
                <a:latin typeface="Times New Roman" panose="02020603050405020304" pitchFamily="18" charset="0"/>
                <a:ea typeface="Times New Roman" panose="02020603050405020304" pitchFamily="18" charset="0"/>
                <a:cs typeface="Times New Roman" panose="02020603050405020304" pitchFamily="18" charset="0"/>
              </a:rPr>
              <a:t>And this I say, that the covenant,  that was confirmed before of God in Christ, the law, which was four hundred and thirty years after, cannot disannul, that it should make the promise of none effect.</a:t>
            </a:r>
            <a:r>
              <a:rPr lang="en-US" sz="4000" b="1" dirty="0">
                <a:solidFill>
                  <a:srgbClr val="FFFF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4000" b="1" i="1" dirty="0">
                <a:solidFill>
                  <a:srgbClr val="FFFF00"/>
                </a:solidFill>
                <a:latin typeface="Times New Roman" panose="02020603050405020304" pitchFamily="18" charset="0"/>
                <a:ea typeface="Times New Roman" panose="02020603050405020304" pitchFamily="18" charset="0"/>
                <a:cs typeface="Times New Roman" panose="02020603050405020304" pitchFamily="18" charset="0"/>
              </a:rPr>
              <a:t>For if the inheritance be of the law, it is no more of promise: but God gave it to Abraham by promise. </a:t>
            </a:r>
          </a:p>
          <a:p>
            <a:pPr marR="0" lvl="0" algn="just">
              <a:spcBef>
                <a:spcPts val="0"/>
              </a:spcBef>
              <a:spcAft>
                <a:spcPts val="0"/>
              </a:spcAft>
              <a:buClr>
                <a:srgbClr val="000000"/>
              </a:buClr>
            </a:pPr>
            <a:r>
              <a:rPr lang="en-US" sz="3600" b="1" i="1" dirty="0">
                <a:solidFill>
                  <a:srgbClr val="FFFF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600" b="1" dirty="0">
                <a:solidFill>
                  <a:srgbClr val="FFFF00"/>
                </a:solidFill>
                <a:latin typeface="Times New Roman" panose="02020603050405020304" pitchFamily="18" charset="0"/>
                <a:ea typeface="Times New Roman" panose="02020603050405020304" pitchFamily="18" charset="0"/>
                <a:cs typeface="Times New Roman" panose="02020603050405020304" pitchFamily="18" charset="0"/>
              </a:rPr>
              <a:t>Galatians 3:17-18</a:t>
            </a:r>
            <a:endParaRPr lang="en-US" sz="3600" b="1" dirty="0">
              <a:solidFill>
                <a:srgbClr val="FFFF00"/>
              </a:solidFill>
              <a:latin typeface="Cambria" panose="02040503050406030204" pitchFamily="18" charset="0"/>
              <a:ea typeface="MS Mincho" panose="02020609040205080304" pitchFamily="49" charset="-128"/>
              <a:cs typeface="Times New Roman" panose="02020603050405020304" pitchFamily="18" charset="0"/>
            </a:endParaRPr>
          </a:p>
        </p:txBody>
      </p:sp>
    </p:spTree>
    <p:extLst>
      <p:ext uri="{BB962C8B-B14F-4D97-AF65-F5344CB8AC3E}">
        <p14:creationId xmlns:p14="http://schemas.microsoft.com/office/powerpoint/2010/main" val="3313452469"/>
      </p:ext>
    </p:extLst>
  </p:cSld>
  <p:clrMapOvr>
    <a:masterClrMapping/>
  </p:clrMapOvr>
  <p:transition spd="slow">
    <p:fad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xmlns="" id="{1ED92E64-0498-46DD-932F-97BD0E0E21A3}"/>
              </a:ext>
            </a:extLst>
          </p:cNvPr>
          <p:cNvSpPr/>
          <p:nvPr/>
        </p:nvSpPr>
        <p:spPr>
          <a:xfrm>
            <a:off x="1144172" y="1869836"/>
            <a:ext cx="9903655" cy="2554545"/>
          </a:xfrm>
          <a:prstGeom prst="rect">
            <a:avLst/>
          </a:prstGeom>
        </p:spPr>
        <p:txBody>
          <a:bodyPr wrap="square">
            <a:spAutoFit/>
          </a:bodyPr>
          <a:lstStyle/>
          <a:p>
            <a:pPr algn="just"/>
            <a:r>
              <a:rPr lang="en-US" sz="4000" b="1" i="1" dirty="0">
                <a:solidFill>
                  <a:srgbClr val="FFFF00"/>
                </a:solidFill>
                <a:latin typeface="Times New Roman" panose="02020603050405020304" pitchFamily="18" charset="0"/>
                <a:ea typeface="Times New Roman" panose="02020603050405020304" pitchFamily="18" charset="0"/>
              </a:rPr>
              <a:t>For whosoever shall keep the whole law, and yet offend in one point, he is guilty of all.</a:t>
            </a:r>
          </a:p>
          <a:p>
            <a:endParaRPr lang="en-US" sz="4000" b="1" i="1" dirty="0">
              <a:solidFill>
                <a:srgbClr val="FFFF00"/>
              </a:solidFill>
              <a:latin typeface="Times New Roman" panose="02020603050405020304" pitchFamily="18" charset="0"/>
              <a:ea typeface="Times New Roman" panose="02020603050405020304" pitchFamily="18" charset="0"/>
            </a:endParaRPr>
          </a:p>
          <a:p>
            <a:pPr algn="just"/>
            <a:r>
              <a:rPr lang="en-US" sz="4000" b="1" i="1" dirty="0">
                <a:solidFill>
                  <a:srgbClr val="FFFF00"/>
                </a:solidFill>
                <a:latin typeface="Times New Roman" panose="02020603050405020304" pitchFamily="18" charset="0"/>
                <a:ea typeface="Times New Roman" panose="02020603050405020304" pitchFamily="18" charset="0"/>
              </a:rPr>
              <a:t>						       </a:t>
            </a:r>
            <a:r>
              <a:rPr lang="en-US" sz="4000" b="1" dirty="0">
                <a:solidFill>
                  <a:srgbClr val="FFFF00"/>
                </a:solidFill>
                <a:latin typeface="Times New Roman" panose="02020603050405020304" pitchFamily="18" charset="0"/>
                <a:ea typeface="Times New Roman" panose="02020603050405020304" pitchFamily="18" charset="0"/>
              </a:rPr>
              <a:t>James 2:10 </a:t>
            </a:r>
            <a:endParaRPr lang="en-US" sz="4000" b="1" dirty="0">
              <a:solidFill>
                <a:srgbClr val="FFFF00"/>
              </a:solidFill>
            </a:endParaRPr>
          </a:p>
        </p:txBody>
      </p:sp>
    </p:spTree>
    <p:extLst>
      <p:ext uri="{BB962C8B-B14F-4D97-AF65-F5344CB8AC3E}">
        <p14:creationId xmlns:p14="http://schemas.microsoft.com/office/powerpoint/2010/main" val="1028760243"/>
      </p:ext>
    </p:extLst>
  </p:cSld>
  <p:clrMapOvr>
    <a:masterClrMapping/>
  </p:clrMapOvr>
  <p:transition spd="slow">
    <p:fade/>
  </p:transition>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149</TotalTime>
  <Words>658</Words>
  <Application>Microsoft Office PowerPoint</Application>
  <PresentationFormat>Custom</PresentationFormat>
  <Paragraphs>85</Paragraphs>
  <Slides>25</Slides>
  <Notes>0</Notes>
  <HiddenSlides>0</HiddenSlides>
  <MMClips>0</MMClips>
  <ScaleCrop>false</ScaleCrop>
  <HeadingPairs>
    <vt:vector size="4" baseType="variant">
      <vt:variant>
        <vt:lpstr>Theme</vt:lpstr>
      </vt:variant>
      <vt:variant>
        <vt:i4>1</vt:i4>
      </vt:variant>
      <vt:variant>
        <vt:lpstr>Slide Titles</vt:lpstr>
      </vt:variant>
      <vt:variant>
        <vt:i4>25</vt:i4>
      </vt:variant>
    </vt:vector>
  </HeadingPairs>
  <TitlesOfParts>
    <vt:vector size="26" baseType="lpstr">
      <vt:lpstr>Office Theme</vt:lpstr>
      <vt:lpstr>Resurrection – The Jewish Nation and Judgment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Resurrection Part 3</dc:title>
  <dc:creator>sharon washeck</dc:creator>
  <cp:lastModifiedBy>Sharon</cp:lastModifiedBy>
  <cp:revision>26</cp:revision>
  <dcterms:created xsi:type="dcterms:W3CDTF">2018-02-14T19:20:56Z</dcterms:created>
  <dcterms:modified xsi:type="dcterms:W3CDTF">2018-07-03T22:33:35Z</dcterms:modified>
</cp:coreProperties>
</file>